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0" r:id="rId2"/>
  </p:sldMasterIdLst>
  <p:notesMasterIdLst>
    <p:notesMasterId r:id="rId15"/>
  </p:notesMasterIdLst>
  <p:sldIdLst>
    <p:sldId id="293" r:id="rId3"/>
    <p:sldId id="257" r:id="rId4"/>
    <p:sldId id="301" r:id="rId5"/>
    <p:sldId id="303" r:id="rId6"/>
    <p:sldId id="259" r:id="rId7"/>
    <p:sldId id="261" r:id="rId8"/>
    <p:sldId id="258" r:id="rId9"/>
    <p:sldId id="262" r:id="rId10"/>
    <p:sldId id="265" r:id="rId11"/>
    <p:sldId id="263" r:id="rId12"/>
    <p:sldId id="302" r:id="rId13"/>
    <p:sldId id="281" r:id="rId14"/>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079"/>
    <a:srgbClr val="FFFFFF"/>
    <a:srgbClr val="9933FF"/>
    <a:srgbClr val="000000"/>
    <a:srgbClr val="FEFFFF"/>
    <a:srgbClr val="F8F9FA"/>
    <a:srgbClr val="FFFEFF"/>
    <a:srgbClr val="561B64"/>
    <a:srgbClr val="333333"/>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77636D-3AD5-4CA7-8799-4B6118059B2F}" v="5" dt="2022-10-24T20:07:20.9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724"/>
    <p:restoredTop sz="89437" autoAdjust="0"/>
  </p:normalViewPr>
  <p:slideViewPr>
    <p:cSldViewPr snapToGrid="0">
      <p:cViewPr varScale="1">
        <p:scale>
          <a:sx n="120" d="100"/>
          <a:sy n="120" d="100"/>
        </p:scale>
        <p:origin x="6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21" Type="http://schemas.microsoft.com/office/2015/10/relationships/revisionInfo" Target="revisionInfo.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Sánchez" userId="2180821b70765b11" providerId="LiveId" clId="{F7BBFBF8-117D-4207-9E80-F7399B82BE17}"/>
    <pc:docChg chg="undo custSel addSld delSld modSld sldOrd modMainMaster">
      <pc:chgData name="Manuel Sánchez" userId="2180821b70765b11" providerId="LiveId" clId="{F7BBFBF8-117D-4207-9E80-F7399B82BE17}" dt="2022-08-04T17:23:40.583" v="252" actId="1076"/>
      <pc:docMkLst>
        <pc:docMk/>
      </pc:docMkLst>
      <pc:sldChg chg="del setBg">
        <pc:chgData name="Manuel Sánchez" userId="2180821b70765b11" providerId="LiveId" clId="{F7BBFBF8-117D-4207-9E80-F7399B82BE17}" dt="2022-08-03T08:35:48.540" v="188" actId="47"/>
        <pc:sldMkLst>
          <pc:docMk/>
          <pc:sldMk cId="1917610916" sldId="256"/>
        </pc:sldMkLst>
      </pc:sldChg>
      <pc:sldChg chg="setBg">
        <pc:chgData name="Manuel Sánchez" userId="2180821b70765b11" providerId="LiveId" clId="{F7BBFBF8-117D-4207-9E80-F7399B82BE17}" dt="2022-08-03T08:28:11.990" v="132"/>
        <pc:sldMkLst>
          <pc:docMk/>
          <pc:sldMk cId="3113111309" sldId="281"/>
        </pc:sldMkLst>
      </pc:sldChg>
      <pc:sldChg chg="add del ord setBg">
        <pc:chgData name="Manuel Sánchez" userId="2180821b70765b11" providerId="LiveId" clId="{F7BBFBF8-117D-4207-9E80-F7399B82BE17}" dt="2022-08-03T08:17:48.955" v="4" actId="47"/>
        <pc:sldMkLst>
          <pc:docMk/>
          <pc:sldMk cId="3617968642" sldId="290"/>
        </pc:sldMkLst>
      </pc:sldChg>
      <pc:sldChg chg="addSp delSp modSp new del mod ord setBg">
        <pc:chgData name="Manuel Sánchez" userId="2180821b70765b11" providerId="LiveId" clId="{F7BBFBF8-117D-4207-9E80-F7399B82BE17}" dt="2022-08-04T10:24:00.763" v="222" actId="47"/>
        <pc:sldMkLst>
          <pc:docMk/>
          <pc:sldMk cId="4020878126" sldId="290"/>
        </pc:sldMkLst>
        <pc:spChg chg="del mod ord">
          <ac:chgData name="Manuel Sánchez" userId="2180821b70765b11" providerId="LiveId" clId="{F7BBFBF8-117D-4207-9E80-F7399B82BE17}" dt="2022-08-03T08:30:57.408" v="153" actId="478"/>
          <ac:spMkLst>
            <pc:docMk/>
            <pc:sldMk cId="4020878126" sldId="290"/>
            <ac:spMk id="2" creationId="{3AB30FD0-BBF3-7A83-C454-5DB49D2DFD15}"/>
          </ac:spMkLst>
        </pc:spChg>
        <pc:spChg chg="del mod ord">
          <ac:chgData name="Manuel Sánchez" userId="2180821b70765b11" providerId="LiveId" clId="{F7BBFBF8-117D-4207-9E80-F7399B82BE17}" dt="2022-08-03T08:30:57.408" v="153" actId="478"/>
          <ac:spMkLst>
            <pc:docMk/>
            <pc:sldMk cId="4020878126" sldId="290"/>
            <ac:spMk id="3" creationId="{339EAD7C-415C-5614-4D83-CA7FA6773290}"/>
          </ac:spMkLst>
        </pc:spChg>
        <pc:spChg chg="add del mod">
          <ac:chgData name="Manuel Sánchez" userId="2180821b70765b11" providerId="LiveId" clId="{F7BBFBF8-117D-4207-9E80-F7399B82BE17}" dt="2022-08-03T08:22:32.090" v="25" actId="26606"/>
          <ac:spMkLst>
            <pc:docMk/>
            <pc:sldMk cId="4020878126" sldId="290"/>
            <ac:spMk id="4" creationId="{0BC0D86D-3D87-0756-75E4-CC5E91D45BC0}"/>
          </ac:spMkLst>
        </pc:spChg>
        <pc:spChg chg="add del mod ord">
          <ac:chgData name="Manuel Sánchez" userId="2180821b70765b11" providerId="LiveId" clId="{F7BBFBF8-117D-4207-9E80-F7399B82BE17}" dt="2022-08-03T08:33:50.564" v="184" actId="478"/>
          <ac:spMkLst>
            <pc:docMk/>
            <pc:sldMk cId="4020878126" sldId="290"/>
            <ac:spMk id="12" creationId="{3E5CD906-B9F9-48E3-4671-2C6DDBF76EBD}"/>
          </ac:spMkLst>
        </pc:spChg>
        <pc:spChg chg="add mod ord">
          <ac:chgData name="Manuel Sánchez" userId="2180821b70765b11" providerId="LiveId" clId="{F7BBFBF8-117D-4207-9E80-F7399B82BE17}" dt="2022-08-03T08:27:33.359" v="126" actId="166"/>
          <ac:spMkLst>
            <pc:docMk/>
            <pc:sldMk cId="4020878126" sldId="290"/>
            <ac:spMk id="13" creationId="{0B6499ED-D0EE-766A-FB7E-8EB687F2AAC0}"/>
          </ac:spMkLst>
        </pc:spChg>
        <pc:spChg chg="add">
          <ac:chgData name="Manuel Sánchez" userId="2180821b70765b11" providerId="LiveId" clId="{F7BBFBF8-117D-4207-9E80-F7399B82BE17}" dt="2022-08-03T08:22:32.090" v="25" actId="26606"/>
          <ac:spMkLst>
            <pc:docMk/>
            <pc:sldMk cId="4020878126" sldId="290"/>
            <ac:spMk id="14" creationId="{C475749F-F487-4EFB-ABC7-C1359590EB76}"/>
          </ac:spMkLst>
        </pc:spChg>
        <pc:spChg chg="add del mod ord">
          <ac:chgData name="Manuel Sánchez" userId="2180821b70765b11" providerId="LiveId" clId="{F7BBFBF8-117D-4207-9E80-F7399B82BE17}" dt="2022-08-03T08:28:02.415" v="130" actId="478"/>
          <ac:spMkLst>
            <pc:docMk/>
            <pc:sldMk cId="4020878126" sldId="290"/>
            <ac:spMk id="15" creationId="{F9E94AFE-6A13-4941-3B22-DE8F70636223}"/>
          </ac:spMkLst>
        </pc:spChg>
        <pc:spChg chg="add del mod">
          <ac:chgData name="Manuel Sánchez" userId="2180821b70765b11" providerId="LiveId" clId="{F7BBFBF8-117D-4207-9E80-F7399B82BE17}" dt="2022-08-03T08:31:22.523" v="158" actId="478"/>
          <ac:spMkLst>
            <pc:docMk/>
            <pc:sldMk cId="4020878126" sldId="290"/>
            <ac:spMk id="16" creationId="{E5A15E29-EC8E-D135-F9AB-8923681E3EA4}"/>
          </ac:spMkLst>
        </pc:spChg>
        <pc:spChg chg="add del mod">
          <ac:chgData name="Manuel Sánchez" userId="2180821b70765b11" providerId="LiveId" clId="{F7BBFBF8-117D-4207-9E80-F7399B82BE17}" dt="2022-08-03T08:31:22.523" v="158" actId="478"/>
          <ac:spMkLst>
            <pc:docMk/>
            <pc:sldMk cId="4020878126" sldId="290"/>
            <ac:spMk id="17" creationId="{4F36A67F-5C81-4F20-C758-CBF83517DDCC}"/>
          </ac:spMkLst>
        </pc:spChg>
        <pc:spChg chg="add mod">
          <ac:chgData name="Manuel Sánchez" userId="2180821b70765b11" providerId="LiveId" clId="{F7BBFBF8-117D-4207-9E80-F7399B82BE17}" dt="2022-08-03T08:31:27.726" v="159"/>
          <ac:spMkLst>
            <pc:docMk/>
            <pc:sldMk cId="4020878126" sldId="290"/>
            <ac:spMk id="18" creationId="{5B7F91A4-E206-01EE-FB4D-F968514CF296}"/>
          </ac:spMkLst>
        </pc:spChg>
        <pc:spChg chg="add mod">
          <ac:chgData name="Manuel Sánchez" userId="2180821b70765b11" providerId="LiveId" clId="{F7BBFBF8-117D-4207-9E80-F7399B82BE17}" dt="2022-08-03T08:31:27.726" v="159"/>
          <ac:spMkLst>
            <pc:docMk/>
            <pc:sldMk cId="4020878126" sldId="290"/>
            <ac:spMk id="19" creationId="{DE21F12B-D645-BE94-B63D-515E2FC90A3F}"/>
          </ac:spMkLst>
        </pc:spChg>
        <pc:spChg chg="add mod">
          <ac:chgData name="Manuel Sánchez" userId="2180821b70765b11" providerId="LiveId" clId="{F7BBFBF8-117D-4207-9E80-F7399B82BE17}" dt="2022-08-03T08:33:50.808" v="185"/>
          <ac:spMkLst>
            <pc:docMk/>
            <pc:sldMk cId="4020878126" sldId="290"/>
            <ac:spMk id="20" creationId="{99F23131-720E-06FA-E11C-816D5D628C97}"/>
          </ac:spMkLst>
        </pc:spChg>
        <pc:spChg chg="add mod">
          <ac:chgData name="Manuel Sánchez" userId="2180821b70765b11" providerId="LiveId" clId="{F7BBFBF8-117D-4207-9E80-F7399B82BE17}" dt="2022-08-03T08:33:50.808" v="185"/>
          <ac:spMkLst>
            <pc:docMk/>
            <pc:sldMk cId="4020878126" sldId="290"/>
            <ac:spMk id="21" creationId="{14C0EFAA-8BA3-33CB-E303-9FA741934690}"/>
          </ac:spMkLst>
        </pc:spChg>
        <pc:grpChg chg="add mod">
          <ac:chgData name="Manuel Sánchez" userId="2180821b70765b11" providerId="LiveId" clId="{F7BBFBF8-117D-4207-9E80-F7399B82BE17}" dt="2022-08-03T08:25:12.674" v="97" actId="14100"/>
          <ac:grpSpMkLst>
            <pc:docMk/>
            <pc:sldMk cId="4020878126" sldId="290"/>
            <ac:grpSpMk id="10" creationId="{1C6B8843-485E-BA84-A04E-41819F5CE5D6}"/>
          </ac:grpSpMkLst>
        </pc:grpChg>
        <pc:picChg chg="add del mod">
          <ac:chgData name="Manuel Sánchez" userId="2180821b70765b11" providerId="LiveId" clId="{F7BBFBF8-117D-4207-9E80-F7399B82BE17}" dt="2022-08-03T08:19:21.352" v="20" actId="478"/>
          <ac:picMkLst>
            <pc:docMk/>
            <pc:sldMk cId="4020878126" sldId="290"/>
            <ac:picMk id="5" creationId="{1622BA03-4AE5-E4DB-81F2-719F6CF7CA4A}"/>
          </ac:picMkLst>
        </pc:picChg>
        <pc:picChg chg="add del mod">
          <ac:chgData name="Manuel Sánchez" userId="2180821b70765b11" providerId="LiveId" clId="{F7BBFBF8-117D-4207-9E80-F7399B82BE17}" dt="2022-08-03T08:21:17.165" v="23" actId="478"/>
          <ac:picMkLst>
            <pc:docMk/>
            <pc:sldMk cId="4020878126" sldId="290"/>
            <ac:picMk id="7" creationId="{8CE6E227-D0B0-2751-51B8-E5319C4D8C1C}"/>
          </ac:picMkLst>
        </pc:picChg>
        <pc:picChg chg="add mod ord">
          <ac:chgData name="Manuel Sánchez" userId="2180821b70765b11" providerId="LiveId" clId="{F7BBFBF8-117D-4207-9E80-F7399B82BE17}" dt="2022-08-03T08:27:01.856" v="120" actId="166"/>
          <ac:picMkLst>
            <pc:docMk/>
            <pc:sldMk cId="4020878126" sldId="290"/>
            <ac:picMk id="9" creationId="{BA9B8BA7-581D-732B-AF69-9379D7F2C8F4}"/>
          </ac:picMkLst>
        </pc:picChg>
        <pc:picChg chg="add mod">
          <ac:chgData name="Manuel Sánchez" userId="2180821b70765b11" providerId="LiveId" clId="{F7BBFBF8-117D-4207-9E80-F7399B82BE17}" dt="2022-08-03T08:25:25.314" v="99" actId="14100"/>
          <ac:picMkLst>
            <pc:docMk/>
            <pc:sldMk cId="4020878126" sldId="290"/>
            <ac:picMk id="11" creationId="{1097D148-52F3-B9D9-0585-DC87165EF9A2}"/>
          </ac:picMkLst>
        </pc:picChg>
        <pc:picChg chg="add del">
          <ac:chgData name="Manuel Sánchez" userId="2180821b70765b11" providerId="LiveId" clId="{F7BBFBF8-117D-4207-9E80-F7399B82BE17}" dt="2022-08-03T08:34:26.651" v="187"/>
          <ac:picMkLst>
            <pc:docMk/>
            <pc:sldMk cId="4020878126" sldId="290"/>
            <ac:picMk id="22" creationId="{8497E9D5-14BA-2E83-B6B4-BF6B7C9A770C}"/>
          </ac:picMkLst>
        </pc:picChg>
      </pc:sldChg>
      <pc:sldChg chg="addSp delSp modSp add del mod ord setBg setClrOvrMap">
        <pc:chgData name="Manuel Sánchez" userId="2180821b70765b11" providerId="LiveId" clId="{F7BBFBF8-117D-4207-9E80-F7399B82BE17}" dt="2022-08-04T10:24:00.763" v="222" actId="47"/>
        <pc:sldMkLst>
          <pc:docMk/>
          <pc:sldMk cId="3848508943" sldId="291"/>
        </pc:sldMkLst>
        <pc:spChg chg="mod">
          <ac:chgData name="Manuel Sánchez" userId="2180821b70765b11" providerId="LiveId" clId="{F7BBFBF8-117D-4207-9E80-F7399B82BE17}" dt="2022-08-03T08:31:07.889" v="156" actId="14100"/>
          <ac:spMkLst>
            <pc:docMk/>
            <pc:sldMk cId="3848508943" sldId="291"/>
            <ac:spMk id="2" creationId="{3AB30FD0-BBF3-7A83-C454-5DB49D2DFD15}"/>
          </ac:spMkLst>
        </pc:spChg>
        <pc:spChg chg="mod">
          <ac:chgData name="Manuel Sánchez" userId="2180821b70765b11" providerId="LiveId" clId="{F7BBFBF8-117D-4207-9E80-F7399B82BE17}" dt="2022-08-03T08:31:17.775" v="157" actId="1076"/>
          <ac:spMkLst>
            <pc:docMk/>
            <pc:sldMk cId="3848508943" sldId="291"/>
            <ac:spMk id="3" creationId="{339EAD7C-415C-5614-4D83-CA7FA6773290}"/>
          </ac:spMkLst>
        </pc:spChg>
        <pc:spChg chg="add mod">
          <ac:chgData name="Manuel Sánchez" userId="2180821b70765b11" providerId="LiveId" clId="{F7BBFBF8-117D-4207-9E80-F7399B82BE17}" dt="2022-08-03T08:33:11.615" v="175" actId="208"/>
          <ac:spMkLst>
            <pc:docMk/>
            <pc:sldMk cId="3848508943" sldId="291"/>
            <ac:spMk id="6" creationId="{7A95416E-1D35-C5AA-714E-636749B25569}"/>
          </ac:spMkLst>
        </pc:spChg>
        <pc:spChg chg="del">
          <ac:chgData name="Manuel Sánchez" userId="2180821b70765b11" providerId="LiveId" clId="{F7BBFBF8-117D-4207-9E80-F7399B82BE17}" dt="2022-08-03T08:29:31.186" v="138" actId="478"/>
          <ac:spMkLst>
            <pc:docMk/>
            <pc:sldMk cId="3848508943" sldId="291"/>
            <ac:spMk id="12" creationId="{3E5CD906-B9F9-48E3-4671-2C6DDBF76EBD}"/>
          </ac:spMkLst>
        </pc:spChg>
        <pc:spChg chg="add del">
          <ac:chgData name="Manuel Sánchez" userId="2180821b70765b11" providerId="LiveId" clId="{F7BBFBF8-117D-4207-9E80-F7399B82BE17}" dt="2022-08-03T08:30:28.113" v="151" actId="26606"/>
          <ac:spMkLst>
            <pc:docMk/>
            <pc:sldMk cId="3848508943" sldId="291"/>
            <ac:spMk id="14" creationId="{C475749F-F487-4EFB-ABC7-C1359590EB76}"/>
          </ac:spMkLst>
        </pc:spChg>
        <pc:spChg chg="add del">
          <ac:chgData name="Manuel Sánchez" userId="2180821b70765b11" providerId="LiveId" clId="{F7BBFBF8-117D-4207-9E80-F7399B82BE17}" dt="2022-08-03T08:30:09.203" v="140" actId="26606"/>
          <ac:spMkLst>
            <pc:docMk/>
            <pc:sldMk cId="3848508943" sldId="291"/>
            <ac:spMk id="19" creationId="{D38A241E-0395-41E5-8607-BAA2799A4374}"/>
          </ac:spMkLst>
        </pc:spChg>
        <pc:spChg chg="add del">
          <ac:chgData name="Manuel Sánchez" userId="2180821b70765b11" providerId="LiveId" clId="{F7BBFBF8-117D-4207-9E80-F7399B82BE17}" dt="2022-08-03T08:30:13.826" v="142" actId="26606"/>
          <ac:spMkLst>
            <pc:docMk/>
            <pc:sldMk cId="3848508943" sldId="291"/>
            <ac:spMk id="23" creationId="{D38A241E-0395-41E5-8607-BAA2799A4374}"/>
          </ac:spMkLst>
        </pc:spChg>
        <pc:spChg chg="add del">
          <ac:chgData name="Manuel Sánchez" userId="2180821b70765b11" providerId="LiveId" clId="{F7BBFBF8-117D-4207-9E80-F7399B82BE17}" dt="2022-08-03T08:30:16.098" v="144" actId="26606"/>
          <ac:spMkLst>
            <pc:docMk/>
            <pc:sldMk cId="3848508943" sldId="291"/>
            <ac:spMk id="25" creationId="{08C9B587-E65E-4B52-B37C-ABEBB6E87928}"/>
          </ac:spMkLst>
        </pc:spChg>
        <pc:spChg chg="add del">
          <ac:chgData name="Manuel Sánchez" userId="2180821b70765b11" providerId="LiveId" clId="{F7BBFBF8-117D-4207-9E80-F7399B82BE17}" dt="2022-08-03T08:30:16.098" v="144" actId="26606"/>
          <ac:spMkLst>
            <pc:docMk/>
            <pc:sldMk cId="3848508943" sldId="291"/>
            <ac:spMk id="26" creationId="{526E0BFB-CDF1-4990-8C11-AC849311E0A8}"/>
          </ac:spMkLst>
        </pc:spChg>
        <pc:spChg chg="add del">
          <ac:chgData name="Manuel Sánchez" userId="2180821b70765b11" providerId="LiveId" clId="{F7BBFBF8-117D-4207-9E80-F7399B82BE17}" dt="2022-08-03T08:30:16.098" v="144" actId="26606"/>
          <ac:spMkLst>
            <pc:docMk/>
            <pc:sldMk cId="3848508943" sldId="291"/>
            <ac:spMk id="27" creationId="{6069A1F8-9BEB-4786-9694-FC48B2D75D21}"/>
          </ac:spMkLst>
        </pc:spChg>
        <pc:spChg chg="add del">
          <ac:chgData name="Manuel Sánchez" userId="2180821b70765b11" providerId="LiveId" clId="{F7BBFBF8-117D-4207-9E80-F7399B82BE17}" dt="2022-08-03T08:30:16.098" v="144" actId="26606"/>
          <ac:spMkLst>
            <pc:docMk/>
            <pc:sldMk cId="3848508943" sldId="291"/>
            <ac:spMk id="28" creationId="{AF2F604E-43BE-4DC3-B983-E071523364F8}"/>
          </ac:spMkLst>
        </pc:spChg>
        <pc:spChg chg="add del">
          <ac:chgData name="Manuel Sánchez" userId="2180821b70765b11" providerId="LiveId" clId="{F7BBFBF8-117D-4207-9E80-F7399B82BE17}" dt="2022-08-03T08:30:16.999" v="146" actId="26606"/>
          <ac:spMkLst>
            <pc:docMk/>
            <pc:sldMk cId="3848508943" sldId="291"/>
            <ac:spMk id="30" creationId="{E49CC64F-7275-4E33-961B-0C5CDC439875}"/>
          </ac:spMkLst>
        </pc:spChg>
        <pc:spChg chg="add del">
          <ac:chgData name="Manuel Sánchez" userId="2180821b70765b11" providerId="LiveId" clId="{F7BBFBF8-117D-4207-9E80-F7399B82BE17}" dt="2022-08-03T08:30:26.687" v="148" actId="26606"/>
          <ac:spMkLst>
            <pc:docMk/>
            <pc:sldMk cId="3848508943" sldId="291"/>
            <ac:spMk id="32" creationId="{526E0BFB-CDF1-4990-8C11-AC849311E0A8}"/>
          </ac:spMkLst>
        </pc:spChg>
        <pc:spChg chg="add del">
          <ac:chgData name="Manuel Sánchez" userId="2180821b70765b11" providerId="LiveId" clId="{F7BBFBF8-117D-4207-9E80-F7399B82BE17}" dt="2022-08-03T08:30:26.687" v="148" actId="26606"/>
          <ac:spMkLst>
            <pc:docMk/>
            <pc:sldMk cId="3848508943" sldId="291"/>
            <ac:spMk id="33" creationId="{6069A1F8-9BEB-4786-9694-FC48B2D75D21}"/>
          </ac:spMkLst>
        </pc:spChg>
        <pc:spChg chg="add del">
          <ac:chgData name="Manuel Sánchez" userId="2180821b70765b11" providerId="LiveId" clId="{F7BBFBF8-117D-4207-9E80-F7399B82BE17}" dt="2022-08-03T08:30:26.687" v="148" actId="26606"/>
          <ac:spMkLst>
            <pc:docMk/>
            <pc:sldMk cId="3848508943" sldId="291"/>
            <ac:spMk id="34" creationId="{AF2F604E-43BE-4DC3-B983-E071523364F8}"/>
          </ac:spMkLst>
        </pc:spChg>
        <pc:spChg chg="add del">
          <ac:chgData name="Manuel Sánchez" userId="2180821b70765b11" providerId="LiveId" clId="{F7BBFBF8-117D-4207-9E80-F7399B82BE17}" dt="2022-08-03T08:30:26.687" v="148" actId="26606"/>
          <ac:spMkLst>
            <pc:docMk/>
            <pc:sldMk cId="3848508943" sldId="291"/>
            <ac:spMk id="35" creationId="{08C9B587-E65E-4B52-B37C-ABEBB6E87928}"/>
          </ac:spMkLst>
        </pc:spChg>
        <pc:spChg chg="mod">
          <ac:chgData name="Manuel Sánchez" userId="2180821b70765b11" providerId="LiveId" clId="{F7BBFBF8-117D-4207-9E80-F7399B82BE17}" dt="2022-08-03T08:30:40.248" v="152"/>
          <ac:spMkLst>
            <pc:docMk/>
            <pc:sldMk cId="3848508943" sldId="291"/>
            <ac:spMk id="36" creationId="{34B8D64E-0485-6431-E602-CED828176525}"/>
          </ac:spMkLst>
        </pc:spChg>
        <pc:spChg chg="add del">
          <ac:chgData name="Manuel Sánchez" userId="2180821b70765b11" providerId="LiveId" clId="{F7BBFBF8-117D-4207-9E80-F7399B82BE17}" dt="2022-08-03T08:30:28.111" v="150" actId="26606"/>
          <ac:spMkLst>
            <pc:docMk/>
            <pc:sldMk cId="3848508943" sldId="291"/>
            <ac:spMk id="37" creationId="{9089EED9-F54D-4F20-A2C6-949DE4176959}"/>
          </ac:spMkLst>
        </pc:spChg>
        <pc:spChg chg="add del">
          <ac:chgData name="Manuel Sánchez" userId="2180821b70765b11" providerId="LiveId" clId="{F7BBFBF8-117D-4207-9E80-F7399B82BE17}" dt="2022-08-03T08:30:28.111" v="150" actId="26606"/>
          <ac:spMkLst>
            <pc:docMk/>
            <pc:sldMk cId="3848508943" sldId="291"/>
            <ac:spMk id="38" creationId="{7E46F721-3785-414D-8697-16AF490E6806}"/>
          </ac:spMkLst>
        </pc:spChg>
        <pc:spChg chg="add mod ord">
          <ac:chgData name="Manuel Sánchez" userId="2180821b70765b11" providerId="LiveId" clId="{F7BBFBF8-117D-4207-9E80-F7399B82BE17}" dt="2022-08-03T08:33:42.682" v="183" actId="14100"/>
          <ac:spMkLst>
            <pc:docMk/>
            <pc:sldMk cId="3848508943" sldId="291"/>
            <ac:spMk id="39" creationId="{569E9C51-25B1-B2B0-7604-38B3DC647449}"/>
          </ac:spMkLst>
        </pc:spChg>
        <pc:spChg chg="add">
          <ac:chgData name="Manuel Sánchez" userId="2180821b70765b11" providerId="LiveId" clId="{F7BBFBF8-117D-4207-9E80-F7399B82BE17}" dt="2022-08-03T08:30:28.113" v="151" actId="26606"/>
          <ac:spMkLst>
            <pc:docMk/>
            <pc:sldMk cId="3848508943" sldId="291"/>
            <ac:spMk id="40" creationId="{C475749F-F487-4EFB-ABC7-C1359590EB76}"/>
          </ac:spMkLst>
        </pc:spChg>
        <pc:grpChg chg="del">
          <ac:chgData name="Manuel Sánchez" userId="2180821b70765b11" providerId="LiveId" clId="{F7BBFBF8-117D-4207-9E80-F7399B82BE17}" dt="2022-08-03T08:28:29.334" v="134" actId="478"/>
          <ac:grpSpMkLst>
            <pc:docMk/>
            <pc:sldMk cId="3848508943" sldId="291"/>
            <ac:grpSpMk id="10" creationId="{1C6B8843-485E-BA84-A04E-41819F5CE5D6}"/>
          </ac:grpSpMkLst>
        </pc:grpChg>
        <pc:grpChg chg="add mod">
          <ac:chgData name="Manuel Sánchez" userId="2180821b70765b11" providerId="LiveId" clId="{F7BBFBF8-117D-4207-9E80-F7399B82BE17}" dt="2022-08-03T08:30:40.248" v="152"/>
          <ac:grpSpMkLst>
            <pc:docMk/>
            <pc:sldMk cId="3848508943" sldId="291"/>
            <ac:grpSpMk id="29" creationId="{5EFD2AA2-CD93-1767-3598-4424E3B4A9EA}"/>
          </ac:grpSpMkLst>
        </pc:grpChg>
        <pc:picChg chg="add mod ord">
          <ac:chgData name="Manuel Sánchez" userId="2180821b70765b11" providerId="LiveId" clId="{F7BBFBF8-117D-4207-9E80-F7399B82BE17}" dt="2022-08-03T08:30:28.113" v="151" actId="26606"/>
          <ac:picMkLst>
            <pc:docMk/>
            <pc:sldMk cId="3848508943" sldId="291"/>
            <ac:picMk id="5" creationId="{6F431E2C-1DC8-3AFB-1AF1-F320CFFB2D75}"/>
          </ac:picMkLst>
        </pc:picChg>
        <pc:picChg chg="del">
          <ac:chgData name="Manuel Sánchez" userId="2180821b70765b11" providerId="LiveId" clId="{F7BBFBF8-117D-4207-9E80-F7399B82BE17}" dt="2022-08-03T08:28:31.461" v="135" actId="478"/>
          <ac:picMkLst>
            <pc:docMk/>
            <pc:sldMk cId="3848508943" sldId="291"/>
            <ac:picMk id="9" creationId="{BA9B8BA7-581D-732B-AF69-9379D7F2C8F4}"/>
          </ac:picMkLst>
        </pc:picChg>
        <pc:picChg chg="mod">
          <ac:chgData name="Manuel Sánchez" userId="2180821b70765b11" providerId="LiveId" clId="{F7BBFBF8-117D-4207-9E80-F7399B82BE17}" dt="2022-08-03T08:30:40.248" v="152"/>
          <ac:picMkLst>
            <pc:docMk/>
            <pc:sldMk cId="3848508943" sldId="291"/>
            <ac:picMk id="31" creationId="{EE85E91B-333E-32E0-145A-D3554A10712C}"/>
          </ac:picMkLst>
        </pc:picChg>
        <pc:cxnChg chg="add del">
          <ac:chgData name="Manuel Sánchez" userId="2180821b70765b11" providerId="LiveId" clId="{F7BBFBF8-117D-4207-9E80-F7399B82BE17}" dt="2022-08-03T08:30:09.203" v="140" actId="26606"/>
          <ac:cxnSpMkLst>
            <pc:docMk/>
            <pc:sldMk cId="3848508943" sldId="291"/>
            <ac:cxnSpMk id="21" creationId="{CE352288-84AD-4CA8-BCD5-76C29D34E1DB}"/>
          </ac:cxnSpMkLst>
        </pc:cxnChg>
        <pc:cxnChg chg="add del">
          <ac:chgData name="Manuel Sánchez" userId="2180821b70765b11" providerId="LiveId" clId="{F7BBFBF8-117D-4207-9E80-F7399B82BE17}" dt="2022-08-03T08:30:13.826" v="142" actId="26606"/>
          <ac:cxnSpMkLst>
            <pc:docMk/>
            <pc:sldMk cId="3848508943" sldId="291"/>
            <ac:cxnSpMk id="24" creationId="{CE352288-84AD-4CA8-BCD5-76C29D34E1DB}"/>
          </ac:cxnSpMkLst>
        </pc:cxnChg>
      </pc:sldChg>
      <pc:sldChg chg="addSp delSp modSp add mod setBg delDesignElem">
        <pc:chgData name="Manuel Sánchez" userId="2180821b70765b11" providerId="LiveId" clId="{F7BBFBF8-117D-4207-9E80-F7399B82BE17}" dt="2022-08-03T08:42:39.250" v="218"/>
        <pc:sldMkLst>
          <pc:docMk/>
          <pc:sldMk cId="3350720275" sldId="292"/>
        </pc:sldMkLst>
        <pc:spChg chg="mod">
          <ac:chgData name="Manuel Sánchez" userId="2180821b70765b11" providerId="LiveId" clId="{F7BBFBF8-117D-4207-9E80-F7399B82BE17}" dt="2022-08-03T08:38:02.994" v="197" actId="26606"/>
          <ac:spMkLst>
            <pc:docMk/>
            <pc:sldMk cId="3350720275" sldId="292"/>
            <ac:spMk id="2" creationId="{3AB30FD0-BBF3-7A83-C454-5DB49D2DFD15}"/>
          </ac:spMkLst>
        </pc:spChg>
        <pc:spChg chg="mod">
          <ac:chgData name="Manuel Sánchez" userId="2180821b70765b11" providerId="LiveId" clId="{F7BBFBF8-117D-4207-9E80-F7399B82BE17}" dt="2022-08-03T08:38:02.994" v="197" actId="26606"/>
          <ac:spMkLst>
            <pc:docMk/>
            <pc:sldMk cId="3350720275" sldId="292"/>
            <ac:spMk id="3" creationId="{339EAD7C-415C-5614-4D83-CA7FA6773290}"/>
          </ac:spMkLst>
        </pc:spChg>
        <pc:spChg chg="del">
          <ac:chgData name="Manuel Sánchez" userId="2180821b70765b11" providerId="LiveId" clId="{F7BBFBF8-117D-4207-9E80-F7399B82BE17}" dt="2022-08-03T08:37:16.263" v="191" actId="478"/>
          <ac:spMkLst>
            <pc:docMk/>
            <pc:sldMk cId="3350720275" sldId="292"/>
            <ac:spMk id="6" creationId="{7A95416E-1D35-C5AA-714E-636749B25569}"/>
          </ac:spMkLst>
        </pc:spChg>
        <pc:spChg chg="add del">
          <ac:chgData name="Manuel Sánchez" userId="2180821b70765b11" providerId="LiveId" clId="{F7BBFBF8-117D-4207-9E80-F7399B82BE17}" dt="2022-08-03T08:39:46.420" v="203" actId="26606"/>
          <ac:spMkLst>
            <pc:docMk/>
            <pc:sldMk cId="3350720275" sldId="292"/>
            <ac:spMk id="12" creationId="{C475749F-F487-4EFB-ABC7-C1359590EB76}"/>
          </ac:spMkLst>
        </pc:spChg>
        <pc:spChg chg="add">
          <ac:chgData name="Manuel Sánchez" userId="2180821b70765b11" providerId="LiveId" clId="{F7BBFBF8-117D-4207-9E80-F7399B82BE17}" dt="2022-08-03T08:39:46.420" v="203" actId="26606"/>
          <ac:spMkLst>
            <pc:docMk/>
            <pc:sldMk cId="3350720275" sldId="292"/>
            <ac:spMk id="17" creationId="{C475749F-F487-4EFB-ABC7-C1359590EB76}"/>
          </ac:spMkLst>
        </pc:spChg>
        <pc:spChg chg="add mod">
          <ac:chgData name="Manuel Sánchez" userId="2180821b70765b11" providerId="LiveId" clId="{F7BBFBF8-117D-4207-9E80-F7399B82BE17}" dt="2022-08-03T08:39:52.579" v="204"/>
          <ac:spMkLst>
            <pc:docMk/>
            <pc:sldMk cId="3350720275" sldId="292"/>
            <ac:spMk id="18" creationId="{99B9FA0C-3707-B3C1-AB98-D2819395196F}"/>
          </ac:spMkLst>
        </pc:spChg>
        <pc:spChg chg="add mod">
          <ac:chgData name="Manuel Sánchez" userId="2180821b70765b11" providerId="LiveId" clId="{F7BBFBF8-117D-4207-9E80-F7399B82BE17}" dt="2022-08-03T08:39:52.579" v="204"/>
          <ac:spMkLst>
            <pc:docMk/>
            <pc:sldMk cId="3350720275" sldId="292"/>
            <ac:spMk id="19" creationId="{26C48582-ED3C-75C2-2BD7-3F06D48DCB9F}"/>
          </ac:spMkLst>
        </pc:spChg>
        <pc:spChg chg="mod">
          <ac:chgData name="Manuel Sánchez" userId="2180821b70765b11" providerId="LiveId" clId="{F7BBFBF8-117D-4207-9E80-F7399B82BE17}" dt="2022-08-03T08:39:56.265" v="205"/>
          <ac:spMkLst>
            <pc:docMk/>
            <pc:sldMk cId="3350720275" sldId="292"/>
            <ac:spMk id="22" creationId="{805D8989-827A-E2D9-3E25-AE30996619A3}"/>
          </ac:spMkLst>
        </pc:spChg>
        <pc:spChg chg="mod">
          <ac:chgData name="Manuel Sánchez" userId="2180821b70765b11" providerId="LiveId" clId="{F7BBFBF8-117D-4207-9E80-F7399B82BE17}" dt="2022-08-03T08:42:38.679" v="217"/>
          <ac:spMkLst>
            <pc:docMk/>
            <pc:sldMk cId="3350720275" sldId="292"/>
            <ac:spMk id="25" creationId="{58D63E76-13F3-9B98-C016-AECCF75AA11C}"/>
          </ac:spMkLst>
        </pc:spChg>
        <pc:spChg chg="del">
          <ac:chgData name="Manuel Sánchez" userId="2180821b70765b11" providerId="LiveId" clId="{F7BBFBF8-117D-4207-9E80-F7399B82BE17}" dt="2022-08-03T08:37:16.263" v="191" actId="478"/>
          <ac:spMkLst>
            <pc:docMk/>
            <pc:sldMk cId="3350720275" sldId="292"/>
            <ac:spMk id="39" creationId="{569E9C51-25B1-B2B0-7604-38B3DC647449}"/>
          </ac:spMkLst>
        </pc:spChg>
        <pc:spChg chg="del">
          <ac:chgData name="Manuel Sánchez" userId="2180821b70765b11" providerId="LiveId" clId="{F7BBFBF8-117D-4207-9E80-F7399B82BE17}" dt="2022-08-03T08:36:54.310" v="190"/>
          <ac:spMkLst>
            <pc:docMk/>
            <pc:sldMk cId="3350720275" sldId="292"/>
            <ac:spMk id="40" creationId="{C475749F-F487-4EFB-ABC7-C1359590EB76}"/>
          </ac:spMkLst>
        </pc:spChg>
        <pc:grpChg chg="add mod">
          <ac:chgData name="Manuel Sánchez" userId="2180821b70765b11" providerId="LiveId" clId="{F7BBFBF8-117D-4207-9E80-F7399B82BE17}" dt="2022-08-03T08:39:56.265" v="205"/>
          <ac:grpSpMkLst>
            <pc:docMk/>
            <pc:sldMk cId="3350720275" sldId="292"/>
            <ac:grpSpMk id="20" creationId="{F930990E-8B69-362E-E1AF-3F937E8A7A5C}"/>
          </ac:grpSpMkLst>
        </pc:grpChg>
        <pc:grpChg chg="add del mod">
          <ac:chgData name="Manuel Sánchez" userId="2180821b70765b11" providerId="LiveId" clId="{F7BBFBF8-117D-4207-9E80-F7399B82BE17}" dt="2022-08-03T08:42:39.250" v="218"/>
          <ac:grpSpMkLst>
            <pc:docMk/>
            <pc:sldMk cId="3350720275" sldId="292"/>
            <ac:grpSpMk id="23" creationId="{07376999-3FED-8185-6EC6-A924D2DA16B6}"/>
          </ac:grpSpMkLst>
        </pc:grpChg>
        <pc:grpChg chg="del">
          <ac:chgData name="Manuel Sánchez" userId="2180821b70765b11" providerId="LiveId" clId="{F7BBFBF8-117D-4207-9E80-F7399B82BE17}" dt="2022-08-03T08:37:18.679" v="192" actId="478"/>
          <ac:grpSpMkLst>
            <pc:docMk/>
            <pc:sldMk cId="3350720275" sldId="292"/>
            <ac:grpSpMk id="29" creationId="{5EFD2AA2-CD93-1767-3598-4424E3B4A9EA}"/>
          </ac:grpSpMkLst>
        </pc:grpChg>
        <pc:picChg chg="del">
          <ac:chgData name="Manuel Sánchez" userId="2180821b70765b11" providerId="LiveId" clId="{F7BBFBF8-117D-4207-9E80-F7399B82BE17}" dt="2022-08-03T08:37:20.140" v="193" actId="478"/>
          <ac:picMkLst>
            <pc:docMk/>
            <pc:sldMk cId="3350720275" sldId="292"/>
            <ac:picMk id="5" creationId="{6F431E2C-1DC8-3AFB-1AF1-F320CFFB2D75}"/>
          </ac:picMkLst>
        </pc:picChg>
        <pc:picChg chg="add del mod">
          <ac:chgData name="Manuel Sánchez" userId="2180821b70765b11" providerId="LiveId" clId="{F7BBFBF8-117D-4207-9E80-F7399B82BE17}" dt="2022-08-03T08:39:34.108" v="198" actId="478"/>
          <ac:picMkLst>
            <pc:docMk/>
            <pc:sldMk cId="3350720275" sldId="292"/>
            <ac:picMk id="7" creationId="{92D1C108-01ED-4BA3-DDC5-3D3F96736FE7}"/>
          </ac:picMkLst>
        </pc:picChg>
        <pc:picChg chg="add mod">
          <ac:chgData name="Manuel Sánchez" userId="2180821b70765b11" providerId="LiveId" clId="{F7BBFBF8-117D-4207-9E80-F7399B82BE17}" dt="2022-08-03T08:39:46.420" v="203" actId="26606"/>
          <ac:picMkLst>
            <pc:docMk/>
            <pc:sldMk cId="3350720275" sldId="292"/>
            <ac:picMk id="9" creationId="{CA6E423E-B438-A0C5-34E7-04A2096FD41A}"/>
          </ac:picMkLst>
        </pc:picChg>
        <pc:picChg chg="mod">
          <ac:chgData name="Manuel Sánchez" userId="2180821b70765b11" providerId="LiveId" clId="{F7BBFBF8-117D-4207-9E80-F7399B82BE17}" dt="2022-08-03T08:39:56.265" v="205"/>
          <ac:picMkLst>
            <pc:docMk/>
            <pc:sldMk cId="3350720275" sldId="292"/>
            <ac:picMk id="21" creationId="{223068E0-C7BC-E021-4D0E-235244723693}"/>
          </ac:picMkLst>
        </pc:picChg>
        <pc:picChg chg="mod">
          <ac:chgData name="Manuel Sánchez" userId="2180821b70765b11" providerId="LiveId" clId="{F7BBFBF8-117D-4207-9E80-F7399B82BE17}" dt="2022-08-03T08:42:38.679" v="217"/>
          <ac:picMkLst>
            <pc:docMk/>
            <pc:sldMk cId="3350720275" sldId="292"/>
            <ac:picMk id="24" creationId="{630FC4BF-826E-C07C-2F9C-1EC8BFE284CA}"/>
          </ac:picMkLst>
        </pc:picChg>
      </pc:sldChg>
      <pc:sldChg chg="addSp delSp modSp add del mod setBg delDesignElem">
        <pc:chgData name="Manuel Sánchez" userId="2180821b70765b11" providerId="LiveId" clId="{F7BBFBF8-117D-4207-9E80-F7399B82BE17}" dt="2022-08-04T10:24:00.763" v="222" actId="47"/>
        <pc:sldMkLst>
          <pc:docMk/>
          <pc:sldMk cId="3256696541" sldId="293"/>
        </pc:sldMkLst>
        <pc:spChg chg="add">
          <ac:chgData name="Manuel Sánchez" userId="2180821b70765b11" providerId="LiveId" clId="{F7BBFBF8-117D-4207-9E80-F7399B82BE17}" dt="2022-08-03T08:42:29.142" v="215" actId="26606"/>
          <ac:spMkLst>
            <pc:docMk/>
            <pc:sldMk cId="3256696541" sldId="293"/>
            <ac:spMk id="10" creationId="{C475749F-F487-4EFB-ABC7-C1359590EB76}"/>
          </ac:spMkLst>
        </pc:spChg>
        <pc:spChg chg="add mod">
          <ac:chgData name="Manuel Sánchez" userId="2180821b70765b11" providerId="LiveId" clId="{F7BBFBF8-117D-4207-9E80-F7399B82BE17}" dt="2022-08-03T08:42:34.283" v="216"/>
          <ac:spMkLst>
            <pc:docMk/>
            <pc:sldMk cId="3256696541" sldId="293"/>
            <ac:spMk id="14" creationId="{A642CF6B-6759-5022-9B26-5A93C2FE31FA}"/>
          </ac:spMkLst>
        </pc:spChg>
        <pc:spChg chg="add mod">
          <ac:chgData name="Manuel Sánchez" userId="2180821b70765b11" providerId="LiveId" clId="{F7BBFBF8-117D-4207-9E80-F7399B82BE17}" dt="2022-08-03T08:42:34.283" v="216"/>
          <ac:spMkLst>
            <pc:docMk/>
            <pc:sldMk cId="3256696541" sldId="293"/>
            <ac:spMk id="15" creationId="{D52DEC90-01D5-E157-8C1F-784725A62A46}"/>
          </ac:spMkLst>
        </pc:spChg>
        <pc:spChg chg="del">
          <ac:chgData name="Manuel Sánchez" userId="2180821b70765b11" providerId="LiveId" clId="{F7BBFBF8-117D-4207-9E80-F7399B82BE17}" dt="2022-08-03T08:42:15.451" v="207"/>
          <ac:spMkLst>
            <pc:docMk/>
            <pc:sldMk cId="3256696541" sldId="293"/>
            <ac:spMk id="17" creationId="{C475749F-F487-4EFB-ABC7-C1359590EB76}"/>
          </ac:spMkLst>
        </pc:spChg>
        <pc:spChg chg="del">
          <ac:chgData name="Manuel Sánchez" userId="2180821b70765b11" providerId="LiveId" clId="{F7BBFBF8-117D-4207-9E80-F7399B82BE17}" dt="2022-08-03T08:42:19.052" v="209" actId="478"/>
          <ac:spMkLst>
            <pc:docMk/>
            <pc:sldMk cId="3256696541" sldId="293"/>
            <ac:spMk id="18" creationId="{99B9FA0C-3707-B3C1-AB98-D2819395196F}"/>
          </ac:spMkLst>
        </pc:spChg>
        <pc:spChg chg="del">
          <ac:chgData name="Manuel Sánchez" userId="2180821b70765b11" providerId="LiveId" clId="{F7BBFBF8-117D-4207-9E80-F7399B82BE17}" dt="2022-08-03T08:42:19.052" v="209" actId="478"/>
          <ac:spMkLst>
            <pc:docMk/>
            <pc:sldMk cId="3256696541" sldId="293"/>
            <ac:spMk id="19" creationId="{26C48582-ED3C-75C2-2BD7-3F06D48DCB9F}"/>
          </ac:spMkLst>
        </pc:spChg>
        <pc:spChg chg="mod">
          <ac:chgData name="Manuel Sánchez" userId="2180821b70765b11" providerId="LiveId" clId="{F7BBFBF8-117D-4207-9E80-F7399B82BE17}" dt="2022-08-03T08:42:40.384" v="219"/>
          <ac:spMkLst>
            <pc:docMk/>
            <pc:sldMk cId="3256696541" sldId="293"/>
            <ac:spMk id="24" creationId="{97934718-A632-1EB6-9B76-3A15D0E5DDC6}"/>
          </ac:spMkLst>
        </pc:spChg>
        <pc:grpChg chg="add mod">
          <ac:chgData name="Manuel Sánchez" userId="2180821b70765b11" providerId="LiveId" clId="{F7BBFBF8-117D-4207-9E80-F7399B82BE17}" dt="2022-08-03T08:42:40.384" v="219"/>
          <ac:grpSpMkLst>
            <pc:docMk/>
            <pc:sldMk cId="3256696541" sldId="293"/>
            <ac:grpSpMk id="16" creationId="{8D0DABD1-28A2-FDF9-9644-33055058D773}"/>
          </ac:grpSpMkLst>
        </pc:grpChg>
        <pc:grpChg chg="del">
          <ac:chgData name="Manuel Sánchez" userId="2180821b70765b11" providerId="LiveId" clId="{F7BBFBF8-117D-4207-9E80-F7399B82BE17}" dt="2022-08-03T08:42:21.541" v="210" actId="478"/>
          <ac:grpSpMkLst>
            <pc:docMk/>
            <pc:sldMk cId="3256696541" sldId="293"/>
            <ac:grpSpMk id="20" creationId="{F930990E-8B69-362E-E1AF-3F937E8A7A5C}"/>
          </ac:grpSpMkLst>
        </pc:grpChg>
        <pc:picChg chg="add mod">
          <ac:chgData name="Manuel Sánchez" userId="2180821b70765b11" providerId="LiveId" clId="{F7BBFBF8-117D-4207-9E80-F7399B82BE17}" dt="2022-08-03T08:42:29.142" v="215" actId="26606"/>
          <ac:picMkLst>
            <pc:docMk/>
            <pc:sldMk cId="3256696541" sldId="293"/>
            <ac:picMk id="5" creationId="{80A6048F-59EA-69B8-ADD8-DAD54CCF8D46}"/>
          </ac:picMkLst>
        </pc:picChg>
        <pc:picChg chg="del">
          <ac:chgData name="Manuel Sánchez" userId="2180821b70765b11" providerId="LiveId" clId="{F7BBFBF8-117D-4207-9E80-F7399B82BE17}" dt="2022-08-03T08:42:17.360" v="208" actId="478"/>
          <ac:picMkLst>
            <pc:docMk/>
            <pc:sldMk cId="3256696541" sldId="293"/>
            <ac:picMk id="9" creationId="{CA6E423E-B438-A0C5-34E7-04A2096FD41A}"/>
          </ac:picMkLst>
        </pc:picChg>
        <pc:picChg chg="mod">
          <ac:chgData name="Manuel Sánchez" userId="2180821b70765b11" providerId="LiveId" clId="{F7BBFBF8-117D-4207-9E80-F7399B82BE17}" dt="2022-08-03T08:42:40.384" v="219"/>
          <ac:picMkLst>
            <pc:docMk/>
            <pc:sldMk cId="3256696541" sldId="293"/>
            <ac:picMk id="23" creationId="{6B0A1541-53FF-28A3-4184-920F6CC3B8D1}"/>
          </ac:picMkLst>
        </pc:picChg>
      </pc:sldChg>
      <pc:sldMasterChg chg="setBg modSldLayout">
        <pc:chgData name="Manuel Sánchez" userId="2180821b70765b11" providerId="LiveId" clId="{F7BBFBF8-117D-4207-9E80-F7399B82BE17}" dt="2022-08-04T17:23:40.583" v="252" actId="1076"/>
        <pc:sldMasterMkLst>
          <pc:docMk/>
          <pc:sldMasterMk cId="3653831248" sldId="2147483648"/>
        </pc:sldMasterMkLst>
        <pc:sldLayoutChg chg="setBg">
          <pc:chgData name="Manuel Sánchez" userId="2180821b70765b11" providerId="LiveId" clId="{F7BBFBF8-117D-4207-9E80-F7399B82BE17}" dt="2022-08-03T08:28:11.990" v="132"/>
          <pc:sldLayoutMkLst>
            <pc:docMk/>
            <pc:sldMasterMk cId="3653831248" sldId="2147483648"/>
            <pc:sldLayoutMk cId="2792701574" sldId="2147483649"/>
          </pc:sldLayoutMkLst>
        </pc:sldLayoutChg>
        <pc:sldLayoutChg chg="setBg">
          <pc:chgData name="Manuel Sánchez" userId="2180821b70765b11" providerId="LiveId" clId="{F7BBFBF8-117D-4207-9E80-F7399B82BE17}" dt="2022-08-03T08:28:11.990" v="132"/>
          <pc:sldLayoutMkLst>
            <pc:docMk/>
            <pc:sldMasterMk cId="3653831248" sldId="2147483648"/>
            <pc:sldLayoutMk cId="2909841865" sldId="2147483660"/>
          </pc:sldLayoutMkLst>
        </pc:sldLayoutChg>
        <pc:sldLayoutChg chg="addSp modSp mod setBg">
          <pc:chgData name="Manuel Sánchez" userId="2180821b70765b11" providerId="LiveId" clId="{F7BBFBF8-117D-4207-9E80-F7399B82BE17}" dt="2022-08-04T17:19:17.335" v="233" actId="1076"/>
          <pc:sldLayoutMkLst>
            <pc:docMk/>
            <pc:sldMasterMk cId="3653831248" sldId="2147483648"/>
            <pc:sldLayoutMk cId="491318768" sldId="2147483662"/>
          </pc:sldLayoutMkLst>
          <pc:picChg chg="add mod">
            <ac:chgData name="Manuel Sánchez" userId="2180821b70765b11" providerId="LiveId" clId="{F7BBFBF8-117D-4207-9E80-F7399B82BE17}" dt="2022-08-04T17:19:17.335" v="233" actId="1076"/>
            <ac:picMkLst>
              <pc:docMk/>
              <pc:sldMasterMk cId="3653831248" sldId="2147483648"/>
              <pc:sldLayoutMk cId="491318768" sldId="2147483662"/>
              <ac:picMk id="3" creationId="{7F01FF5F-2C3B-8092-89DC-5AA5FDB12F57}"/>
            </ac:picMkLst>
          </pc:picChg>
          <pc:picChg chg="mod">
            <ac:chgData name="Manuel Sánchez" userId="2180821b70765b11" providerId="LiveId" clId="{F7BBFBF8-117D-4207-9E80-F7399B82BE17}" dt="2022-08-04T17:17:09.977" v="229" actId="1076"/>
            <ac:picMkLst>
              <pc:docMk/>
              <pc:sldMasterMk cId="3653831248" sldId="2147483648"/>
              <pc:sldLayoutMk cId="491318768" sldId="2147483662"/>
              <ac:picMk id="22" creationId="{DB142312-C30E-46CE-990B-330087CA920A}"/>
            </ac:picMkLst>
          </pc:picChg>
        </pc:sldLayoutChg>
        <pc:sldLayoutChg chg="setBg">
          <pc:chgData name="Manuel Sánchez" userId="2180821b70765b11" providerId="LiveId" clId="{F7BBFBF8-117D-4207-9E80-F7399B82BE17}" dt="2022-08-03T08:28:11.990" v="132"/>
          <pc:sldLayoutMkLst>
            <pc:docMk/>
            <pc:sldMasterMk cId="3653831248" sldId="2147483648"/>
            <pc:sldLayoutMk cId="3792403263" sldId="2147483665"/>
          </pc:sldLayoutMkLst>
        </pc:sldLayoutChg>
        <pc:sldLayoutChg chg="addSp delSp modSp mod">
          <pc:chgData name="Manuel Sánchez" userId="2180821b70765b11" providerId="LiveId" clId="{F7BBFBF8-117D-4207-9E80-F7399B82BE17}" dt="2022-08-04T17:23:40.583" v="252" actId="1076"/>
          <pc:sldLayoutMkLst>
            <pc:docMk/>
            <pc:sldMasterMk cId="3653831248" sldId="2147483648"/>
            <pc:sldLayoutMk cId="2119518006" sldId="2147483667"/>
          </pc:sldLayoutMkLst>
          <pc:picChg chg="mod">
            <ac:chgData name="Manuel Sánchez" userId="2180821b70765b11" providerId="LiveId" clId="{F7BBFBF8-117D-4207-9E80-F7399B82BE17}" dt="2022-08-04T17:19:34.429" v="237" actId="1076"/>
            <ac:picMkLst>
              <pc:docMk/>
              <pc:sldMasterMk cId="3653831248" sldId="2147483648"/>
              <pc:sldLayoutMk cId="2119518006" sldId="2147483667"/>
              <ac:picMk id="11" creationId="{D4CC0AAE-5DF0-452C-0D23-97650E6E58FF}"/>
            </ac:picMkLst>
          </pc:picChg>
          <pc:picChg chg="mod">
            <ac:chgData name="Manuel Sánchez" userId="2180821b70765b11" providerId="LiveId" clId="{F7BBFBF8-117D-4207-9E80-F7399B82BE17}" dt="2022-08-04T17:23:40.583" v="252" actId="1076"/>
            <ac:picMkLst>
              <pc:docMk/>
              <pc:sldMasterMk cId="3653831248" sldId="2147483648"/>
              <pc:sldLayoutMk cId="2119518006" sldId="2147483667"/>
              <ac:picMk id="14" creationId="{EA5B92A8-08D5-BDC6-D532-99F1459E5424}"/>
            </ac:picMkLst>
          </pc:picChg>
          <pc:picChg chg="add del mod">
            <ac:chgData name="Manuel Sánchez" userId="2180821b70765b11" providerId="LiveId" clId="{F7BBFBF8-117D-4207-9E80-F7399B82BE17}" dt="2022-08-04T17:19:16.989" v="232"/>
            <ac:picMkLst>
              <pc:docMk/>
              <pc:sldMasterMk cId="3653831248" sldId="2147483648"/>
              <pc:sldLayoutMk cId="2119518006" sldId="2147483667"/>
              <ac:picMk id="19" creationId="{5FDCC9A3-E2DD-47F5-32F9-14D899696528}"/>
            </ac:picMkLst>
          </pc:picChg>
          <pc:picChg chg="add mod">
            <ac:chgData name="Manuel Sánchez" userId="2180821b70765b11" providerId="LiveId" clId="{F7BBFBF8-117D-4207-9E80-F7399B82BE17}" dt="2022-08-04T17:19:37.399" v="238"/>
            <ac:picMkLst>
              <pc:docMk/>
              <pc:sldMasterMk cId="3653831248" sldId="2147483648"/>
              <pc:sldLayoutMk cId="2119518006" sldId="2147483667"/>
              <ac:picMk id="20" creationId="{312137B7-A8FB-55AF-60B3-0A73DB689E36}"/>
            </ac:picMkLst>
          </pc:picChg>
        </pc:sldLayoutChg>
      </pc:sldMasterChg>
    </pc:docChg>
  </pc:docChgLst>
  <pc:docChgLst>
    <pc:chgData name="Manuel Sánchez" userId="2180821b70765b11" providerId="LiveId" clId="{74CB3603-3723-024B-8BC6-F9A912B539F8}"/>
    <pc:docChg chg="undo custSel modSld modMainMaster">
      <pc:chgData name="Manuel Sánchez" userId="2180821b70765b11" providerId="LiveId" clId="{74CB3603-3723-024B-8BC6-F9A912B539F8}" dt="2020-08-26T11:21:21.592" v="27" actId="20577"/>
      <pc:docMkLst>
        <pc:docMk/>
      </pc:docMkLst>
      <pc:sldChg chg="modSp mod">
        <pc:chgData name="Manuel Sánchez" userId="2180821b70765b11" providerId="LiveId" clId="{74CB3603-3723-024B-8BC6-F9A912B539F8}" dt="2020-08-26T11:21:21.592" v="27" actId="20577"/>
        <pc:sldMkLst>
          <pc:docMk/>
          <pc:sldMk cId="1917610916" sldId="256"/>
        </pc:sldMkLst>
        <pc:spChg chg="mod">
          <ac:chgData name="Manuel Sánchez" userId="2180821b70765b11" providerId="LiveId" clId="{74CB3603-3723-024B-8BC6-F9A912B539F8}" dt="2020-08-26T11:21:21.592" v="27" actId="20577"/>
          <ac:spMkLst>
            <pc:docMk/>
            <pc:sldMk cId="1917610916" sldId="256"/>
            <ac:spMk id="10" creationId="{034FA022-7B61-4C8E-B2CA-2D957DA64C25}"/>
          </ac:spMkLst>
        </pc:spChg>
      </pc:sldChg>
      <pc:sldMasterChg chg="addSldLayout delSldLayout modSldLayout">
        <pc:chgData name="Manuel Sánchez" userId="2180821b70765b11" providerId="LiveId" clId="{74CB3603-3723-024B-8BC6-F9A912B539F8}" dt="2020-08-26T11:12:45.329" v="17" actId="1076"/>
        <pc:sldMasterMkLst>
          <pc:docMk/>
          <pc:sldMasterMk cId="3653831248" sldId="2147483648"/>
        </pc:sldMasterMkLst>
        <pc:sldLayoutChg chg="addSp delSp modSp mod setBg">
          <pc:chgData name="Manuel Sánchez" userId="2180821b70765b11" providerId="LiveId" clId="{74CB3603-3723-024B-8BC6-F9A912B539F8}" dt="2020-08-26T11:12:45.329" v="17" actId="1076"/>
          <pc:sldLayoutMkLst>
            <pc:docMk/>
            <pc:sldMasterMk cId="3653831248" sldId="2147483648"/>
            <pc:sldLayoutMk cId="491318768" sldId="2147483662"/>
          </pc:sldLayoutMkLst>
          <pc:spChg chg="mod">
            <ac:chgData name="Manuel Sánchez" userId="2180821b70765b11" providerId="LiveId" clId="{74CB3603-3723-024B-8BC6-F9A912B539F8}" dt="2020-08-26T11:12:45.329" v="17" actId="1076"/>
            <ac:spMkLst>
              <pc:docMk/>
              <pc:sldMasterMk cId="3653831248" sldId="2147483648"/>
              <pc:sldLayoutMk cId="491318768" sldId="2147483662"/>
              <ac:spMk id="6" creationId="{C7C8E554-3FDF-459F-A8F4-EDF854F8A935}"/>
            </ac:spMkLst>
          </pc:spChg>
          <pc:picChg chg="del">
            <ac:chgData name="Manuel Sánchez" userId="2180821b70765b11" providerId="LiveId" clId="{74CB3603-3723-024B-8BC6-F9A912B539F8}" dt="2020-08-26T10:56:47.207" v="0" actId="478"/>
            <ac:picMkLst>
              <pc:docMk/>
              <pc:sldMasterMk cId="3653831248" sldId="2147483648"/>
              <pc:sldLayoutMk cId="491318768" sldId="2147483662"/>
              <ac:picMk id="4" creationId="{7E6944C1-403E-A94C-B8C7-124168D62487}"/>
            </ac:picMkLst>
          </pc:picChg>
          <pc:picChg chg="add del mod">
            <ac:chgData name="Manuel Sánchez" userId="2180821b70765b11" providerId="LiveId" clId="{74CB3603-3723-024B-8BC6-F9A912B539F8}" dt="2020-08-26T10:59:35.634" v="8" actId="478"/>
            <ac:picMkLst>
              <pc:docMk/>
              <pc:sldMasterMk cId="3653831248" sldId="2147483648"/>
              <pc:sldLayoutMk cId="491318768" sldId="2147483662"/>
              <ac:picMk id="5" creationId="{3ADA220C-B76B-0246-A004-4B1635F68132}"/>
            </ac:picMkLst>
          </pc:picChg>
          <pc:picChg chg="add mod">
            <ac:chgData name="Manuel Sánchez" userId="2180821b70765b11" providerId="LiveId" clId="{74CB3603-3723-024B-8BC6-F9A912B539F8}" dt="2020-08-26T11:12:43.861" v="16" actId="1076"/>
            <ac:picMkLst>
              <pc:docMk/>
              <pc:sldMasterMk cId="3653831248" sldId="2147483648"/>
              <pc:sldLayoutMk cId="491318768" sldId="2147483662"/>
              <ac:picMk id="11" creationId="{E796DB08-B8DC-7743-B065-1A6454B36FE4}"/>
            </ac:picMkLst>
          </pc:picChg>
        </pc:sldLayoutChg>
        <pc:sldLayoutChg chg="new del mod">
          <pc:chgData name="Manuel Sánchez" userId="2180821b70765b11" providerId="LiveId" clId="{74CB3603-3723-024B-8BC6-F9A912B539F8}" dt="2020-08-26T10:56:51.015" v="2" actId="11236"/>
          <pc:sldLayoutMkLst>
            <pc:docMk/>
            <pc:sldMasterMk cId="3653831248" sldId="2147483648"/>
            <pc:sldLayoutMk cId="605519172" sldId="2147483666"/>
          </pc:sldLayoutMkLst>
        </pc:sldLayoutChg>
      </pc:sldMasterChg>
    </pc:docChg>
  </pc:docChgLst>
  <pc:docChgLst>
    <pc:chgData name="Manuel Sánchez" userId="2180821b70765b11" providerId="LiveId" clId="{F4F31C4F-21C7-44E5-8AA8-D679D4A726C2}"/>
    <pc:docChg chg="undo custSel addSld delSld modSld sldOrd modMainMaster">
      <pc:chgData name="Manuel Sánchez" userId="2180821b70765b11" providerId="LiveId" clId="{F4F31C4F-21C7-44E5-8AA8-D679D4A726C2}" dt="2021-02-07T18:40:30.068" v="574"/>
      <pc:docMkLst>
        <pc:docMk/>
      </pc:docMkLst>
      <pc:sldChg chg="modSp mod">
        <pc:chgData name="Manuel Sánchez" userId="2180821b70765b11" providerId="LiveId" clId="{F4F31C4F-21C7-44E5-8AA8-D679D4A726C2}" dt="2021-02-07T15:52:06.076" v="86" actId="20577"/>
        <pc:sldMkLst>
          <pc:docMk/>
          <pc:sldMk cId="1917610916" sldId="256"/>
        </pc:sldMkLst>
        <pc:spChg chg="mod">
          <ac:chgData name="Manuel Sánchez" userId="2180821b70765b11" providerId="LiveId" clId="{F4F31C4F-21C7-44E5-8AA8-D679D4A726C2}" dt="2021-02-07T15:52:06.076" v="86" actId="20577"/>
          <ac:spMkLst>
            <pc:docMk/>
            <pc:sldMk cId="1917610916" sldId="256"/>
            <ac:spMk id="4" creationId="{8A1A5789-0FBE-42C8-B265-E351B9713ED7}"/>
          </ac:spMkLst>
        </pc:spChg>
        <pc:spChg chg="mod">
          <ac:chgData name="Manuel Sánchez" userId="2180821b70765b11" providerId="LiveId" clId="{F4F31C4F-21C7-44E5-8AA8-D679D4A726C2}" dt="2021-02-07T15:51:50.948" v="66" actId="20577"/>
          <ac:spMkLst>
            <pc:docMk/>
            <pc:sldMk cId="1917610916" sldId="256"/>
            <ac:spMk id="7" creationId="{BF3D0B16-54D2-4B04-B9E5-587A4B429FB0}"/>
          </ac:spMkLst>
        </pc:spChg>
        <pc:spChg chg="mod">
          <ac:chgData name="Manuel Sánchez" userId="2180821b70765b11" providerId="LiveId" clId="{F4F31C4F-21C7-44E5-8AA8-D679D4A726C2}" dt="2021-02-07T15:51:55.505" v="74" actId="20577"/>
          <ac:spMkLst>
            <pc:docMk/>
            <pc:sldMk cId="1917610916" sldId="256"/>
            <ac:spMk id="8" creationId="{2F707A79-631D-4BCB-9292-933CCC3620A0}"/>
          </ac:spMkLst>
        </pc:spChg>
        <pc:spChg chg="mod">
          <ac:chgData name="Manuel Sánchez" userId="2180821b70765b11" providerId="LiveId" clId="{F4F31C4F-21C7-44E5-8AA8-D679D4A726C2}" dt="2021-02-07T15:52:02.896" v="84" actId="20577"/>
          <ac:spMkLst>
            <pc:docMk/>
            <pc:sldMk cId="1917610916" sldId="256"/>
            <ac:spMk id="10" creationId="{034FA022-7B61-4C8E-B2CA-2D957DA64C25}"/>
          </ac:spMkLst>
        </pc:spChg>
        <pc:spChg chg="mod">
          <ac:chgData name="Manuel Sánchez" userId="2180821b70765b11" providerId="LiveId" clId="{F4F31C4F-21C7-44E5-8AA8-D679D4A726C2}" dt="2021-02-07T15:51:45.106" v="54" actId="20577"/>
          <ac:spMkLst>
            <pc:docMk/>
            <pc:sldMk cId="1917610916" sldId="256"/>
            <ac:spMk id="12" creationId="{9711B393-719D-409E-8EB2-E7DF14C1357A}"/>
          </ac:spMkLst>
        </pc:spChg>
      </pc:sldChg>
      <pc:sldChg chg="modSp mod">
        <pc:chgData name="Manuel Sánchez" userId="2180821b70765b11" providerId="LiveId" clId="{F4F31C4F-21C7-44E5-8AA8-D679D4A726C2}" dt="2021-02-07T15:59:30.931" v="325" actId="6549"/>
        <pc:sldMkLst>
          <pc:docMk/>
          <pc:sldMk cId="3113111309" sldId="281"/>
        </pc:sldMkLst>
        <pc:spChg chg="mod">
          <ac:chgData name="Manuel Sánchez" userId="2180821b70765b11" providerId="LiveId" clId="{F4F31C4F-21C7-44E5-8AA8-D679D4A726C2}" dt="2021-02-07T15:59:23.780" v="324" actId="20577"/>
          <ac:spMkLst>
            <pc:docMk/>
            <pc:sldMk cId="3113111309" sldId="281"/>
            <ac:spMk id="4" creationId="{9CC697C3-64D3-4CC4-B858-183AF014A74E}"/>
          </ac:spMkLst>
        </pc:spChg>
        <pc:spChg chg="mod">
          <ac:chgData name="Manuel Sánchez" userId="2180821b70765b11" providerId="LiveId" clId="{F4F31C4F-21C7-44E5-8AA8-D679D4A726C2}" dt="2021-02-07T15:59:30.931" v="325" actId="6549"/>
          <ac:spMkLst>
            <pc:docMk/>
            <pc:sldMk cId="3113111309" sldId="281"/>
            <ac:spMk id="5" creationId="{60CFEC10-C209-4784-A902-7B092A9A82BB}"/>
          </ac:spMkLst>
        </pc:spChg>
      </pc:sldChg>
      <pc:sldChg chg="addSp modSp del mod">
        <pc:chgData name="Manuel Sánchez" userId="2180821b70765b11" providerId="LiveId" clId="{F4F31C4F-21C7-44E5-8AA8-D679D4A726C2}" dt="2021-02-07T16:13:53.151" v="458" actId="47"/>
        <pc:sldMkLst>
          <pc:docMk/>
          <pc:sldMk cId="3785748605" sldId="283"/>
        </pc:sldMkLst>
        <pc:spChg chg="add mod">
          <ac:chgData name="Manuel Sánchez" userId="2180821b70765b11" providerId="LiveId" clId="{F4F31C4F-21C7-44E5-8AA8-D679D4A726C2}" dt="2021-02-07T15:53:58.174" v="133" actId="688"/>
          <ac:spMkLst>
            <pc:docMk/>
            <pc:sldMk cId="3785748605" sldId="283"/>
            <ac:spMk id="3" creationId="{725E872D-957B-4283-A5D6-A7A08DEC8B00}"/>
          </ac:spMkLst>
        </pc:spChg>
      </pc:sldChg>
      <pc:sldChg chg="addSp delSp modSp mod">
        <pc:chgData name="Manuel Sánchez" userId="2180821b70765b11" providerId="LiveId" clId="{F4F31C4F-21C7-44E5-8AA8-D679D4A726C2}" dt="2021-02-07T15:59:51.513" v="330" actId="21"/>
        <pc:sldMkLst>
          <pc:docMk/>
          <pc:sldMk cId="3200906508" sldId="285"/>
        </pc:sldMkLst>
        <pc:spChg chg="del mod">
          <ac:chgData name="Manuel Sánchez" userId="2180821b70765b11" providerId="LiveId" clId="{F4F31C4F-21C7-44E5-8AA8-D679D4A726C2}" dt="2021-02-07T15:54:38.813" v="193" actId="478"/>
          <ac:spMkLst>
            <pc:docMk/>
            <pc:sldMk cId="3200906508" sldId="285"/>
            <ac:spMk id="2" creationId="{EB821584-C2EB-4EC1-B8F5-D6591163F859}"/>
          </ac:spMkLst>
        </pc:spChg>
        <pc:spChg chg="mod">
          <ac:chgData name="Manuel Sánchez" userId="2180821b70765b11" providerId="LiveId" clId="{F4F31C4F-21C7-44E5-8AA8-D679D4A726C2}" dt="2021-02-07T15:55:26.463" v="240" actId="1076"/>
          <ac:spMkLst>
            <pc:docMk/>
            <pc:sldMk cId="3200906508" sldId="285"/>
            <ac:spMk id="3" creationId="{08B4A7D6-21D8-4A2C-86E4-CEFE8DD02180}"/>
          </ac:spMkLst>
        </pc:spChg>
        <pc:spChg chg="del mod">
          <ac:chgData name="Manuel Sánchez" userId="2180821b70765b11" providerId="LiveId" clId="{F4F31C4F-21C7-44E5-8AA8-D679D4A726C2}" dt="2021-02-07T15:54:40.243" v="194" actId="478"/>
          <ac:spMkLst>
            <pc:docMk/>
            <pc:sldMk cId="3200906508" sldId="285"/>
            <ac:spMk id="7" creationId="{3F0D1EBD-B42C-4121-BD17-119E2A81E27B}"/>
          </ac:spMkLst>
        </pc:spChg>
        <pc:spChg chg="del">
          <ac:chgData name="Manuel Sánchez" userId="2180821b70765b11" providerId="LiveId" clId="{F4F31C4F-21C7-44E5-8AA8-D679D4A726C2}" dt="2021-02-07T15:54:41.473" v="195" actId="478"/>
          <ac:spMkLst>
            <pc:docMk/>
            <pc:sldMk cId="3200906508" sldId="285"/>
            <ac:spMk id="9" creationId="{C3BEBA00-FDFA-49E7-B3EE-EAEC1523EFC0}"/>
          </ac:spMkLst>
        </pc:spChg>
        <pc:spChg chg="del">
          <ac:chgData name="Manuel Sánchez" userId="2180821b70765b11" providerId="LiveId" clId="{F4F31C4F-21C7-44E5-8AA8-D679D4A726C2}" dt="2021-02-07T15:54:42.137" v="196" actId="478"/>
          <ac:spMkLst>
            <pc:docMk/>
            <pc:sldMk cId="3200906508" sldId="285"/>
            <ac:spMk id="11" creationId="{8957BEFA-E08F-43DF-806E-AF6FED809025}"/>
          </ac:spMkLst>
        </pc:spChg>
        <pc:spChg chg="del">
          <ac:chgData name="Manuel Sánchez" userId="2180821b70765b11" providerId="LiveId" clId="{F4F31C4F-21C7-44E5-8AA8-D679D4A726C2}" dt="2021-02-07T15:54:42.893" v="197" actId="478"/>
          <ac:spMkLst>
            <pc:docMk/>
            <pc:sldMk cId="3200906508" sldId="285"/>
            <ac:spMk id="13" creationId="{D2249D6F-E296-4585-A444-CD3CF3EF705E}"/>
          </ac:spMkLst>
        </pc:spChg>
        <pc:picChg chg="add del mod">
          <ac:chgData name="Manuel Sánchez" userId="2180821b70765b11" providerId="LiveId" clId="{F4F31C4F-21C7-44E5-8AA8-D679D4A726C2}" dt="2021-02-07T15:59:51.513" v="330" actId="21"/>
          <ac:picMkLst>
            <pc:docMk/>
            <pc:sldMk cId="3200906508" sldId="285"/>
            <ac:picMk id="10" creationId="{150265AF-1BB2-4CBC-9232-3DCA7DA56910}"/>
          </ac:picMkLst>
        </pc:picChg>
      </pc:sldChg>
      <pc:sldChg chg="addSp modSp del">
        <pc:chgData name="Manuel Sánchez" userId="2180821b70765b11" providerId="LiveId" clId="{F4F31C4F-21C7-44E5-8AA8-D679D4A726C2}" dt="2021-02-07T16:13:55.373" v="460" actId="47"/>
        <pc:sldMkLst>
          <pc:docMk/>
          <pc:sldMk cId="4266071938" sldId="286"/>
        </pc:sldMkLst>
        <pc:spChg chg="add mod">
          <ac:chgData name="Manuel Sánchez" userId="2180821b70765b11" providerId="LiveId" clId="{F4F31C4F-21C7-44E5-8AA8-D679D4A726C2}" dt="2021-02-07T15:54:03.104" v="134"/>
          <ac:spMkLst>
            <pc:docMk/>
            <pc:sldMk cId="4266071938" sldId="286"/>
            <ac:spMk id="3" creationId="{4777FB7B-B249-431B-A6F2-02090A2AC18A}"/>
          </ac:spMkLst>
        </pc:spChg>
      </pc:sldChg>
      <pc:sldChg chg="addSp delSp modSp mod">
        <pc:chgData name="Manuel Sánchez" userId="2180821b70765b11" providerId="LiveId" clId="{F4F31C4F-21C7-44E5-8AA8-D679D4A726C2}" dt="2021-02-07T15:59:59.968" v="334" actId="1076"/>
        <pc:sldMkLst>
          <pc:docMk/>
          <pc:sldMk cId="2691834477" sldId="287"/>
        </pc:sldMkLst>
        <pc:spChg chg="mod">
          <ac:chgData name="Manuel Sánchez" userId="2180821b70765b11" providerId="LiveId" clId="{F4F31C4F-21C7-44E5-8AA8-D679D4A726C2}" dt="2021-02-07T15:56:09.553" v="248" actId="1076"/>
          <ac:spMkLst>
            <pc:docMk/>
            <pc:sldMk cId="2691834477" sldId="287"/>
            <ac:spMk id="3" creationId="{08B4A7D6-21D8-4A2C-86E4-CEFE8DD02180}"/>
          </ac:spMkLst>
        </pc:spChg>
        <pc:spChg chg="mod">
          <ac:chgData name="Manuel Sánchez" userId="2180821b70765b11" providerId="LiveId" clId="{F4F31C4F-21C7-44E5-8AA8-D679D4A726C2}" dt="2021-02-07T15:56:37.602" v="282" actId="20577"/>
          <ac:spMkLst>
            <pc:docMk/>
            <pc:sldMk cId="2691834477" sldId="287"/>
            <ac:spMk id="5" creationId="{0F5D4E1C-BECE-4044-8955-F7990D60F576}"/>
          </ac:spMkLst>
        </pc:spChg>
        <pc:picChg chg="del">
          <ac:chgData name="Manuel Sánchez" userId="2180821b70765b11" providerId="LiveId" clId="{F4F31C4F-21C7-44E5-8AA8-D679D4A726C2}" dt="2021-02-07T15:55:33.656" v="241" actId="478"/>
          <ac:picMkLst>
            <pc:docMk/>
            <pc:sldMk cId="2691834477" sldId="287"/>
            <ac:picMk id="4" creationId="{8D39F09E-E1E1-49E3-AC54-641CB9DC717E}"/>
          </ac:picMkLst>
        </pc:picChg>
        <pc:picChg chg="add mod">
          <ac:chgData name="Manuel Sánchez" userId="2180821b70765b11" providerId="LiveId" clId="{F4F31C4F-21C7-44E5-8AA8-D679D4A726C2}" dt="2021-02-07T15:59:59.968" v="334" actId="1076"/>
          <ac:picMkLst>
            <pc:docMk/>
            <pc:sldMk cId="2691834477" sldId="287"/>
            <ac:picMk id="6" creationId="{B587B6EB-2BAC-4647-B73A-4C195A647322}"/>
          </ac:picMkLst>
        </pc:picChg>
      </pc:sldChg>
      <pc:sldChg chg="new">
        <pc:chgData name="Manuel Sánchez" userId="2180821b70765b11" providerId="LiveId" clId="{F4F31C4F-21C7-44E5-8AA8-D679D4A726C2}" dt="2021-02-07T16:16:07.853" v="482" actId="680"/>
        <pc:sldMkLst>
          <pc:docMk/>
          <pc:sldMk cId="531957075" sldId="288"/>
        </pc:sldMkLst>
      </pc:sldChg>
      <pc:sldChg chg="del">
        <pc:chgData name="Manuel Sánchez" userId="2180821b70765b11" providerId="LiveId" clId="{F4F31C4F-21C7-44E5-8AA8-D679D4A726C2}" dt="2021-02-07T15:50:32.333" v="0" actId="47"/>
        <pc:sldMkLst>
          <pc:docMk/>
          <pc:sldMk cId="1305624607" sldId="288"/>
        </pc:sldMkLst>
      </pc:sldChg>
      <pc:sldChg chg="addSp delSp modSp new del mod">
        <pc:chgData name="Manuel Sánchez" userId="2180821b70765b11" providerId="LiveId" clId="{F4F31C4F-21C7-44E5-8AA8-D679D4A726C2}" dt="2021-02-07T16:13:54.460" v="459" actId="47"/>
        <pc:sldMkLst>
          <pc:docMk/>
          <pc:sldMk cId="1342089379" sldId="288"/>
        </pc:sldMkLst>
        <pc:spChg chg="mod">
          <ac:chgData name="Manuel Sánchez" userId="2180821b70765b11" providerId="LiveId" clId="{F4F31C4F-21C7-44E5-8AA8-D679D4A726C2}" dt="2021-02-07T16:05:24.677" v="361" actId="20577"/>
          <ac:spMkLst>
            <pc:docMk/>
            <pc:sldMk cId="1342089379" sldId="288"/>
            <ac:spMk id="2" creationId="{53672E65-BF41-4909-970E-6B16B87A6A98}"/>
          </ac:spMkLst>
        </pc:spChg>
        <pc:picChg chg="add mod">
          <ac:chgData name="Manuel Sánchez" userId="2180821b70765b11" providerId="LiveId" clId="{F4F31C4F-21C7-44E5-8AA8-D679D4A726C2}" dt="2021-02-07T16:09:08.197" v="389" actId="1076"/>
          <ac:picMkLst>
            <pc:docMk/>
            <pc:sldMk cId="1342089379" sldId="288"/>
            <ac:picMk id="4" creationId="{AF7D6820-A315-4A2E-B9CC-A475D702FE03}"/>
          </ac:picMkLst>
        </pc:picChg>
        <pc:picChg chg="add del mod">
          <ac:chgData name="Manuel Sánchez" userId="2180821b70765b11" providerId="LiveId" clId="{F4F31C4F-21C7-44E5-8AA8-D679D4A726C2}" dt="2021-02-07T16:08:53.735" v="386" actId="478"/>
          <ac:picMkLst>
            <pc:docMk/>
            <pc:sldMk cId="1342089379" sldId="288"/>
            <ac:picMk id="6" creationId="{8FED3B79-C266-4EC3-904A-DDEA3D822FFE}"/>
          </ac:picMkLst>
        </pc:picChg>
        <pc:picChg chg="add mod">
          <ac:chgData name="Manuel Sánchez" userId="2180821b70765b11" providerId="LiveId" clId="{F4F31C4F-21C7-44E5-8AA8-D679D4A726C2}" dt="2021-02-07T16:09:57.585" v="405" actId="1076"/>
          <ac:picMkLst>
            <pc:docMk/>
            <pc:sldMk cId="1342089379" sldId="288"/>
            <ac:picMk id="8" creationId="{2EFCD7BB-251C-4451-8569-F3D33708C424}"/>
          </ac:picMkLst>
        </pc:picChg>
        <pc:picChg chg="add mod">
          <ac:chgData name="Manuel Sánchez" userId="2180821b70765b11" providerId="LiveId" clId="{F4F31C4F-21C7-44E5-8AA8-D679D4A726C2}" dt="2021-02-07T16:09:47.861" v="402" actId="1076"/>
          <ac:picMkLst>
            <pc:docMk/>
            <pc:sldMk cId="1342089379" sldId="288"/>
            <ac:picMk id="10" creationId="{F4ADF9E9-79C2-4D86-85A1-C60F8AB02033}"/>
          </ac:picMkLst>
        </pc:picChg>
        <pc:picChg chg="add mod">
          <ac:chgData name="Manuel Sánchez" userId="2180821b70765b11" providerId="LiveId" clId="{F4F31C4F-21C7-44E5-8AA8-D679D4A726C2}" dt="2021-02-07T16:10:19.861" v="409" actId="1076"/>
          <ac:picMkLst>
            <pc:docMk/>
            <pc:sldMk cId="1342089379" sldId="288"/>
            <ac:picMk id="12" creationId="{F9B30FD3-CDE3-4BA7-9CC0-235F491D702C}"/>
          </ac:picMkLst>
        </pc:picChg>
        <pc:picChg chg="add mod">
          <ac:chgData name="Manuel Sánchez" userId="2180821b70765b11" providerId="LiveId" clId="{F4F31C4F-21C7-44E5-8AA8-D679D4A726C2}" dt="2021-02-07T16:09:51.529" v="403" actId="1076"/>
          <ac:picMkLst>
            <pc:docMk/>
            <pc:sldMk cId="1342089379" sldId="288"/>
            <ac:picMk id="14" creationId="{D53A204E-32D4-4238-BCAD-4DA57E6EA6D5}"/>
          </ac:picMkLst>
        </pc:picChg>
        <pc:picChg chg="add mod">
          <ac:chgData name="Manuel Sánchez" userId="2180821b70765b11" providerId="LiveId" clId="{F4F31C4F-21C7-44E5-8AA8-D679D4A726C2}" dt="2021-02-07T16:09:53.129" v="404" actId="1076"/>
          <ac:picMkLst>
            <pc:docMk/>
            <pc:sldMk cId="1342089379" sldId="288"/>
            <ac:picMk id="16" creationId="{ABF21FC5-4A91-445D-B06A-5C35B8F36D2B}"/>
          </ac:picMkLst>
        </pc:picChg>
        <pc:picChg chg="add mod">
          <ac:chgData name="Manuel Sánchez" userId="2180821b70765b11" providerId="LiveId" clId="{F4F31C4F-21C7-44E5-8AA8-D679D4A726C2}" dt="2021-02-07T16:09:27.771" v="394" actId="1076"/>
          <ac:picMkLst>
            <pc:docMk/>
            <pc:sldMk cId="1342089379" sldId="288"/>
            <ac:picMk id="18" creationId="{CE12F597-3F15-426D-8B00-724E7F3CE28C}"/>
          </ac:picMkLst>
        </pc:picChg>
        <pc:picChg chg="add del mod">
          <ac:chgData name="Manuel Sánchez" userId="2180821b70765b11" providerId="LiveId" clId="{F4F31C4F-21C7-44E5-8AA8-D679D4A726C2}" dt="2021-02-07T16:08:23.403" v="370" actId="478"/>
          <ac:picMkLst>
            <pc:docMk/>
            <pc:sldMk cId="1342089379" sldId="288"/>
            <ac:picMk id="20" creationId="{82EC7593-CB2D-4ECB-AADB-0E162B85976B}"/>
          </ac:picMkLst>
        </pc:picChg>
        <pc:picChg chg="add mod">
          <ac:chgData name="Manuel Sánchez" userId="2180821b70765b11" providerId="LiveId" clId="{F4F31C4F-21C7-44E5-8AA8-D679D4A726C2}" dt="2021-02-07T16:10:11.090" v="408" actId="1076"/>
          <ac:picMkLst>
            <pc:docMk/>
            <pc:sldMk cId="1342089379" sldId="288"/>
            <ac:picMk id="22" creationId="{2CECC629-0C32-4187-838C-25A4BE40C6C9}"/>
          </ac:picMkLst>
        </pc:picChg>
        <pc:picChg chg="add mod">
          <ac:chgData name="Manuel Sánchez" userId="2180821b70765b11" providerId="LiveId" clId="{F4F31C4F-21C7-44E5-8AA8-D679D4A726C2}" dt="2021-02-07T16:10:59.877" v="417" actId="1076"/>
          <ac:picMkLst>
            <pc:docMk/>
            <pc:sldMk cId="1342089379" sldId="288"/>
            <ac:picMk id="24" creationId="{786FC285-5FA8-4526-8986-E5BB9F7AC75D}"/>
          </ac:picMkLst>
        </pc:picChg>
        <pc:picChg chg="add mod">
          <ac:chgData name="Manuel Sánchez" userId="2180821b70765b11" providerId="LiveId" clId="{F4F31C4F-21C7-44E5-8AA8-D679D4A726C2}" dt="2021-02-07T16:12:40.720" v="422" actId="1076"/>
          <ac:picMkLst>
            <pc:docMk/>
            <pc:sldMk cId="1342089379" sldId="288"/>
            <ac:picMk id="26" creationId="{D082BE4A-525D-4BD3-9043-3439F61BC31E}"/>
          </ac:picMkLst>
        </pc:picChg>
      </pc:sldChg>
      <pc:sldChg chg="modSp new del mod ord">
        <pc:chgData name="Manuel Sánchez" userId="2180821b70765b11" providerId="LiveId" clId="{F4F31C4F-21C7-44E5-8AA8-D679D4A726C2}" dt="2021-02-07T16:04:50.357" v="347" actId="47"/>
        <pc:sldMkLst>
          <pc:docMk/>
          <pc:sldMk cId="1483481777" sldId="288"/>
        </pc:sldMkLst>
        <pc:spChg chg="mod">
          <ac:chgData name="Manuel Sánchez" userId="2180821b70765b11" providerId="LiveId" clId="{F4F31C4F-21C7-44E5-8AA8-D679D4A726C2}" dt="2021-02-07T16:01:38.899" v="344" actId="20577"/>
          <ac:spMkLst>
            <pc:docMk/>
            <pc:sldMk cId="1483481777" sldId="288"/>
            <ac:spMk id="2" creationId="{45A3D498-7365-49F9-B19E-AFB9A1698E2A}"/>
          </ac:spMkLst>
        </pc:spChg>
      </pc:sldChg>
      <pc:sldChg chg="delSp add del mod">
        <pc:chgData name="Manuel Sánchez" userId="2180821b70765b11" providerId="LiveId" clId="{F4F31C4F-21C7-44E5-8AA8-D679D4A726C2}" dt="2021-02-07T16:04:58.599" v="350" actId="47"/>
        <pc:sldMkLst>
          <pc:docMk/>
          <pc:sldMk cId="1875034437" sldId="288"/>
        </pc:sldMkLst>
        <pc:spChg chg="del">
          <ac:chgData name="Manuel Sánchez" userId="2180821b70765b11" providerId="LiveId" clId="{F4F31C4F-21C7-44E5-8AA8-D679D4A726C2}" dt="2021-02-07T16:04:56.464" v="349" actId="478"/>
          <ac:spMkLst>
            <pc:docMk/>
            <pc:sldMk cId="1875034437" sldId="288"/>
            <ac:spMk id="3" creationId="{725E872D-957B-4283-A5D6-A7A08DEC8B00}"/>
          </ac:spMkLst>
        </pc:spChg>
      </pc:sldChg>
      <pc:sldChg chg="new del">
        <pc:chgData name="Manuel Sánchez" userId="2180821b70765b11" providerId="LiveId" clId="{F4F31C4F-21C7-44E5-8AA8-D679D4A726C2}" dt="2021-02-07T16:14:41.859" v="468" actId="680"/>
        <pc:sldMkLst>
          <pc:docMk/>
          <pc:sldMk cId="2653485652" sldId="288"/>
        </pc:sldMkLst>
      </pc:sldChg>
      <pc:sldChg chg="add del">
        <pc:chgData name="Manuel Sánchez" userId="2180821b70765b11" providerId="LiveId" clId="{F4F31C4F-21C7-44E5-8AA8-D679D4A726C2}" dt="2021-02-07T16:05:13.056" v="352" actId="47"/>
        <pc:sldMkLst>
          <pc:docMk/>
          <pc:sldMk cId="3638684097" sldId="288"/>
        </pc:sldMkLst>
      </pc:sldChg>
      <pc:sldChg chg="del">
        <pc:chgData name="Manuel Sánchez" userId="2180821b70765b11" providerId="LiveId" clId="{F4F31C4F-21C7-44E5-8AA8-D679D4A726C2}" dt="2021-02-07T15:50:32.333" v="0" actId="47"/>
        <pc:sldMkLst>
          <pc:docMk/>
          <pc:sldMk cId="689389293" sldId="289"/>
        </pc:sldMkLst>
      </pc:sldChg>
      <pc:sldChg chg="new">
        <pc:chgData name="Manuel Sánchez" userId="2180821b70765b11" providerId="LiveId" clId="{F4F31C4F-21C7-44E5-8AA8-D679D4A726C2}" dt="2021-02-07T16:16:47.568" v="485" actId="680"/>
        <pc:sldMkLst>
          <pc:docMk/>
          <pc:sldMk cId="1264257249" sldId="289"/>
        </pc:sldMkLst>
      </pc:sldChg>
      <pc:sldChg chg="del">
        <pc:chgData name="Manuel Sánchez" userId="2180821b70765b11" providerId="LiveId" clId="{F4F31C4F-21C7-44E5-8AA8-D679D4A726C2}" dt="2021-02-07T15:50:32.333" v="0" actId="47"/>
        <pc:sldMkLst>
          <pc:docMk/>
          <pc:sldMk cId="905406964" sldId="290"/>
        </pc:sldMkLst>
      </pc:sldChg>
      <pc:sldChg chg="del">
        <pc:chgData name="Manuel Sánchez" userId="2180821b70765b11" providerId="LiveId" clId="{F4F31C4F-21C7-44E5-8AA8-D679D4A726C2}" dt="2021-02-07T15:50:32.333" v="0" actId="47"/>
        <pc:sldMkLst>
          <pc:docMk/>
          <pc:sldMk cId="2750364669" sldId="291"/>
        </pc:sldMkLst>
      </pc:sldChg>
      <pc:sldChg chg="del">
        <pc:chgData name="Manuel Sánchez" userId="2180821b70765b11" providerId="LiveId" clId="{F4F31C4F-21C7-44E5-8AA8-D679D4A726C2}" dt="2021-02-07T15:50:32.333" v="0" actId="47"/>
        <pc:sldMkLst>
          <pc:docMk/>
          <pc:sldMk cId="4071465855" sldId="292"/>
        </pc:sldMkLst>
      </pc:sldChg>
      <pc:sldChg chg="del">
        <pc:chgData name="Manuel Sánchez" userId="2180821b70765b11" providerId="LiveId" clId="{F4F31C4F-21C7-44E5-8AA8-D679D4A726C2}" dt="2021-02-07T15:50:32.333" v="0" actId="47"/>
        <pc:sldMkLst>
          <pc:docMk/>
          <pc:sldMk cId="535824011" sldId="293"/>
        </pc:sldMkLst>
      </pc:sldChg>
      <pc:sldChg chg="del">
        <pc:chgData name="Manuel Sánchez" userId="2180821b70765b11" providerId="LiveId" clId="{F4F31C4F-21C7-44E5-8AA8-D679D4A726C2}" dt="2021-02-07T15:50:32.333" v="0" actId="47"/>
        <pc:sldMkLst>
          <pc:docMk/>
          <pc:sldMk cId="1782047053" sldId="294"/>
        </pc:sldMkLst>
      </pc:sldChg>
      <pc:sldChg chg="del">
        <pc:chgData name="Manuel Sánchez" userId="2180821b70765b11" providerId="LiveId" clId="{F4F31C4F-21C7-44E5-8AA8-D679D4A726C2}" dt="2021-02-07T15:50:32.333" v="0" actId="47"/>
        <pc:sldMkLst>
          <pc:docMk/>
          <pc:sldMk cId="1255736514" sldId="295"/>
        </pc:sldMkLst>
      </pc:sldChg>
      <pc:sldMasterChg chg="delSldLayout modSldLayout">
        <pc:chgData name="Manuel Sánchez" userId="2180821b70765b11" providerId="LiveId" clId="{F4F31C4F-21C7-44E5-8AA8-D679D4A726C2}" dt="2021-02-07T18:40:30.068" v="574"/>
        <pc:sldMasterMkLst>
          <pc:docMk/>
          <pc:sldMasterMk cId="3653831248" sldId="2147483648"/>
        </pc:sldMasterMkLst>
        <pc:sldLayoutChg chg="addSp delSp modSp mod">
          <pc:chgData name="Manuel Sánchez" userId="2180821b70765b11" providerId="LiveId" clId="{F4F31C4F-21C7-44E5-8AA8-D679D4A726C2}" dt="2021-02-07T18:40:26.440" v="572"/>
          <pc:sldLayoutMkLst>
            <pc:docMk/>
            <pc:sldMasterMk cId="3653831248" sldId="2147483648"/>
            <pc:sldLayoutMk cId="2909841865" sldId="2147483660"/>
          </pc:sldLayoutMkLst>
          <pc:spChg chg="add mod">
            <ac:chgData name="Manuel Sánchez" userId="2180821b70765b11" providerId="LiveId" clId="{F4F31C4F-21C7-44E5-8AA8-D679D4A726C2}" dt="2021-02-07T18:40:26.440" v="572"/>
            <ac:spMkLst>
              <pc:docMk/>
              <pc:sldMasterMk cId="3653831248" sldId="2147483648"/>
              <pc:sldLayoutMk cId="2909841865" sldId="2147483660"/>
              <ac:spMk id="11" creationId="{33A036FA-1D18-4566-A8E4-60AD950CAAE8}"/>
            </ac:spMkLst>
          </pc:spChg>
          <pc:picChg chg="add mod">
            <ac:chgData name="Manuel Sánchez" userId="2180821b70765b11" providerId="LiveId" clId="{F4F31C4F-21C7-44E5-8AA8-D679D4A726C2}" dt="2021-02-07T18:40:26.440" v="572"/>
            <ac:picMkLst>
              <pc:docMk/>
              <pc:sldMasterMk cId="3653831248" sldId="2147483648"/>
              <pc:sldLayoutMk cId="2909841865" sldId="2147483660"/>
              <ac:picMk id="10" creationId="{5C2E35EC-C071-4151-846C-96382F3E5A59}"/>
            </ac:picMkLst>
          </pc:picChg>
          <pc:picChg chg="del">
            <ac:chgData name="Manuel Sánchez" userId="2180821b70765b11" providerId="LiveId" clId="{F4F31C4F-21C7-44E5-8AA8-D679D4A726C2}" dt="2021-02-07T18:40:26.166" v="571" actId="478"/>
            <ac:picMkLst>
              <pc:docMk/>
              <pc:sldMasterMk cId="3653831248" sldId="2147483648"/>
              <pc:sldLayoutMk cId="2909841865" sldId="2147483660"/>
              <ac:picMk id="12" creationId="{019D85AC-A418-9147-8704-C7F91D0CD298}"/>
            </ac:picMkLst>
          </pc:picChg>
        </pc:sldLayoutChg>
        <pc:sldLayoutChg chg="addSp delSp modSp mod">
          <pc:chgData name="Manuel Sánchez" userId="2180821b70765b11" providerId="LiveId" clId="{F4F31C4F-21C7-44E5-8AA8-D679D4A726C2}" dt="2021-02-07T18:40:30.068" v="574"/>
          <pc:sldLayoutMkLst>
            <pc:docMk/>
            <pc:sldMasterMk cId="3653831248" sldId="2147483648"/>
            <pc:sldLayoutMk cId="491318768" sldId="2147483662"/>
          </pc:sldLayoutMkLst>
          <pc:spChg chg="add del mod">
            <ac:chgData name="Manuel Sánchez" userId="2180821b70765b11" providerId="LiveId" clId="{F4F31C4F-21C7-44E5-8AA8-D679D4A726C2}" dt="2021-02-07T16:14:40.793" v="466" actId="767"/>
            <ac:spMkLst>
              <pc:docMk/>
              <pc:sldMasterMk cId="3653831248" sldId="2147483648"/>
              <pc:sldLayoutMk cId="491318768" sldId="2147483662"/>
              <ac:spMk id="2" creationId="{807D4AFB-8DD8-4605-9F2C-D272D3F83A83}"/>
            </ac:spMkLst>
          </pc:spChg>
          <pc:spChg chg="add mod">
            <ac:chgData name="Manuel Sánchez" userId="2180821b70765b11" providerId="LiveId" clId="{F4F31C4F-21C7-44E5-8AA8-D679D4A726C2}" dt="2021-02-07T16:15:45.337" v="479" actId="1076"/>
            <ac:spMkLst>
              <pc:docMk/>
              <pc:sldMasterMk cId="3653831248" sldId="2147483648"/>
              <pc:sldLayoutMk cId="491318768" sldId="2147483662"/>
              <ac:spMk id="4" creationId="{9B91A577-60CA-41CF-AA71-3DD942432E02}"/>
            </ac:spMkLst>
          </pc:spChg>
          <pc:spChg chg="del mod">
            <ac:chgData name="Manuel Sánchez" userId="2180821b70765b11" providerId="LiveId" clId="{F4F31C4F-21C7-44E5-8AA8-D679D4A726C2}" dt="2021-02-07T16:15:47.132" v="480" actId="478"/>
            <ac:spMkLst>
              <pc:docMk/>
              <pc:sldMasterMk cId="3653831248" sldId="2147483648"/>
              <pc:sldLayoutMk cId="491318768" sldId="2147483662"/>
              <ac:spMk id="8" creationId="{18272690-7287-416B-8A94-44BB66DE741D}"/>
            </ac:spMkLst>
          </pc:spChg>
          <pc:spChg chg="add mod">
            <ac:chgData name="Manuel Sánchez" userId="2180821b70765b11" providerId="LiveId" clId="{F4F31C4F-21C7-44E5-8AA8-D679D4A726C2}" dt="2021-02-07T18:40:30.068" v="574"/>
            <ac:spMkLst>
              <pc:docMk/>
              <pc:sldMasterMk cId="3653831248" sldId="2147483648"/>
              <pc:sldLayoutMk cId="491318768" sldId="2147483662"/>
              <ac:spMk id="26" creationId="{7F4BDC5E-DEEE-4B1E-B80B-4E64587F61D8}"/>
            </ac:spMkLst>
          </pc:spChg>
          <pc:picChg chg="del">
            <ac:chgData name="Manuel Sánchez" userId="2180821b70765b11" providerId="LiveId" clId="{F4F31C4F-21C7-44E5-8AA8-D679D4A726C2}" dt="2021-02-07T18:40:29.755" v="573" actId="478"/>
            <ac:picMkLst>
              <pc:docMk/>
              <pc:sldMasterMk cId="3653831248" sldId="2147483648"/>
              <pc:sldLayoutMk cId="491318768" sldId="2147483662"/>
              <ac:picMk id="3" creationId="{0164656C-8E29-3140-B717-049857FE8D4E}"/>
            </ac:picMkLst>
          </pc:picChg>
          <pc:picChg chg="del mod">
            <ac:chgData name="Manuel Sánchez" userId="2180821b70765b11" providerId="LiveId" clId="{F4F31C4F-21C7-44E5-8AA8-D679D4A726C2}" dt="2021-02-07T16:13:11.361" v="423" actId="478"/>
            <ac:picMkLst>
              <pc:docMk/>
              <pc:sldMasterMk cId="3653831248" sldId="2147483648"/>
              <pc:sldLayoutMk cId="491318768" sldId="2147483662"/>
              <ac:picMk id="11" creationId="{E796DB08-B8DC-7743-B065-1A6454B36FE4}"/>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12" creationId="{CC573E0D-8D49-4DC4-BD18-915EA0F76D94}"/>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13" creationId="{50E1CE53-D6F6-45EA-937C-9912A14BAD71}"/>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17" creationId="{926E88F9-A3AA-468B-873F-13C0357E0C24}"/>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18" creationId="{0C50EFDC-C196-4926-9950-BF4834B8FF20}"/>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19" creationId="{CA6D8B74-839F-4129-A848-A6D5026AE072}"/>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20" creationId="{27C19783-459B-4CE7-8A1A-58294F7A1473}"/>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21" creationId="{D6A61632-CD26-4437-BB00-A3384E198354}"/>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22" creationId="{DB142312-C30E-46CE-990B-330087CA920A}"/>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23" creationId="{64BC75B0-FD42-4EB8-873D-6650A1FEFBE0}"/>
            </ac:picMkLst>
          </pc:picChg>
          <pc:picChg chg="add mod">
            <ac:chgData name="Manuel Sánchez" userId="2180821b70765b11" providerId="LiveId" clId="{F4F31C4F-21C7-44E5-8AA8-D679D4A726C2}" dt="2021-02-07T16:13:19.442" v="425" actId="1076"/>
            <ac:picMkLst>
              <pc:docMk/>
              <pc:sldMasterMk cId="3653831248" sldId="2147483648"/>
              <pc:sldLayoutMk cId="491318768" sldId="2147483662"/>
              <ac:picMk id="24" creationId="{ED512087-BDCD-49EE-9743-253F20B7A487}"/>
            </ac:picMkLst>
          </pc:picChg>
          <pc:picChg chg="add mod">
            <ac:chgData name="Manuel Sánchez" userId="2180821b70765b11" providerId="LiveId" clId="{F4F31C4F-21C7-44E5-8AA8-D679D4A726C2}" dt="2021-02-07T18:40:30.068" v="574"/>
            <ac:picMkLst>
              <pc:docMk/>
              <pc:sldMasterMk cId="3653831248" sldId="2147483648"/>
              <pc:sldLayoutMk cId="491318768" sldId="2147483662"/>
              <ac:picMk id="25" creationId="{9F379C51-ED00-451B-86A9-47BAE5DA1873}"/>
            </ac:picMkLst>
          </pc:picChg>
        </pc:sldLayoutChg>
        <pc:sldLayoutChg chg="addSp delSp modSp mod">
          <pc:chgData name="Manuel Sánchez" userId="2180821b70765b11" providerId="LiveId" clId="{F4F31C4F-21C7-44E5-8AA8-D679D4A726C2}" dt="2021-02-07T18:39:58.992" v="570" actId="1036"/>
          <pc:sldLayoutMkLst>
            <pc:docMk/>
            <pc:sldMasterMk cId="3653831248" sldId="2147483648"/>
            <pc:sldLayoutMk cId="3792403263" sldId="2147483665"/>
          </pc:sldLayoutMkLst>
          <pc:spChg chg="add mod">
            <ac:chgData name="Manuel Sánchez" userId="2180821b70765b11" providerId="LiveId" clId="{F4F31C4F-21C7-44E5-8AA8-D679D4A726C2}" dt="2021-02-07T18:39:58.992" v="570" actId="1036"/>
            <ac:spMkLst>
              <pc:docMk/>
              <pc:sldMasterMk cId="3653831248" sldId="2147483648"/>
              <pc:sldLayoutMk cId="3792403263" sldId="2147483665"/>
              <ac:spMk id="3" creationId="{570DACA1-5AB0-4211-B852-E7C7583AB261}"/>
            </ac:spMkLst>
          </pc:spChg>
          <pc:picChg chg="del">
            <ac:chgData name="Manuel Sánchez" userId="2180821b70765b11" providerId="LiveId" clId="{F4F31C4F-21C7-44E5-8AA8-D679D4A726C2}" dt="2021-02-07T18:37:09.831" v="492" actId="478"/>
            <ac:picMkLst>
              <pc:docMk/>
              <pc:sldMasterMk cId="3653831248" sldId="2147483648"/>
              <pc:sldLayoutMk cId="3792403263" sldId="2147483665"/>
              <ac:picMk id="11" creationId="{2F663C3A-A960-E84F-81B3-BE5BCB578E9E}"/>
            </ac:picMkLst>
          </pc:picChg>
          <pc:picChg chg="add mod ord">
            <ac:chgData name="Manuel Sánchez" userId="2180821b70765b11" providerId="LiveId" clId="{F4F31C4F-21C7-44E5-8AA8-D679D4A726C2}" dt="2021-02-07T18:39:24.899" v="559" actId="688"/>
            <ac:picMkLst>
              <pc:docMk/>
              <pc:sldMasterMk cId="3653831248" sldId="2147483648"/>
              <pc:sldLayoutMk cId="3792403263" sldId="2147483665"/>
              <ac:picMk id="12" creationId="{03F3A255-DB92-40F2-A720-8A93ABBCD969}"/>
            </ac:picMkLst>
          </pc:picChg>
        </pc:sldLayoutChg>
        <pc:sldLayoutChg chg="delSp del mod">
          <pc:chgData name="Manuel Sánchez" userId="2180821b70765b11" providerId="LiveId" clId="{F4F31C4F-21C7-44E5-8AA8-D679D4A726C2}" dt="2021-02-07T16:16:38.804" v="484" actId="2696"/>
          <pc:sldLayoutMkLst>
            <pc:docMk/>
            <pc:sldMasterMk cId="3653831248" sldId="2147483648"/>
            <pc:sldLayoutMk cId="3763026964" sldId="2147483666"/>
          </pc:sldLayoutMkLst>
          <pc:picChg chg="del">
            <ac:chgData name="Manuel Sánchez" userId="2180821b70765b11" providerId="LiveId" clId="{F4F31C4F-21C7-44E5-8AA8-D679D4A726C2}" dt="2021-02-07T16:00:39.362" v="335" actId="478"/>
            <ac:picMkLst>
              <pc:docMk/>
              <pc:sldMasterMk cId="3653831248" sldId="2147483648"/>
              <pc:sldLayoutMk cId="3763026964" sldId="2147483666"/>
              <ac:picMk id="11" creationId="{2F663C3A-A960-E84F-81B3-BE5BCB578E9E}"/>
            </ac:picMkLst>
          </pc:picChg>
        </pc:sldLayoutChg>
        <pc:sldLayoutChg chg="modSp del mod">
          <pc:chgData name="Manuel Sánchez" userId="2180821b70765b11" providerId="LiveId" clId="{F4F31C4F-21C7-44E5-8AA8-D679D4A726C2}" dt="2021-02-07T16:15:54.976" v="481" actId="2696"/>
          <pc:sldLayoutMkLst>
            <pc:docMk/>
            <pc:sldMasterMk cId="3653831248" sldId="2147483648"/>
            <pc:sldLayoutMk cId="2045910844" sldId="2147483667"/>
          </pc:sldLayoutMkLst>
          <pc:spChg chg="mod">
            <ac:chgData name="Manuel Sánchez" userId="2180821b70765b11" providerId="LiveId" clId="{F4F31C4F-21C7-44E5-8AA8-D679D4A726C2}" dt="2021-02-07T16:13:49.974" v="457"/>
            <ac:spMkLst>
              <pc:docMk/>
              <pc:sldMasterMk cId="3653831248" sldId="2147483648"/>
              <pc:sldLayoutMk cId="2045910844" sldId="2147483667"/>
              <ac:spMk id="8" creationId="{18272690-7287-416B-8A94-44BB66DE741D}"/>
            </ac:spMkLst>
          </pc:spChg>
        </pc:sldLayoutChg>
      </pc:sldMasterChg>
    </pc:docChg>
  </pc:docChgLst>
  <pc:docChgLst>
    <pc:chgData name="Angel Garcia" userId="f3749d6f184ffd9f" providerId="Windows Live" clId="Web-{C1BE2A73-A425-422C-921E-776E2AA07645}"/>
    <pc:docChg chg="modSld">
      <pc:chgData name="Angel Garcia" userId="f3749d6f184ffd9f" providerId="Windows Live" clId="Web-{C1BE2A73-A425-422C-921E-776E2AA07645}" dt="2020-09-28T19:33:02.548" v="5"/>
      <pc:docMkLst>
        <pc:docMk/>
      </pc:docMkLst>
      <pc:sldChg chg="addSp delSp">
        <pc:chgData name="Angel Garcia" userId="f3749d6f184ffd9f" providerId="Windows Live" clId="Web-{C1BE2A73-A425-422C-921E-776E2AA07645}" dt="2020-09-28T19:33:02.548" v="5"/>
        <pc:sldMkLst>
          <pc:docMk/>
          <pc:sldMk cId="1917610916" sldId="256"/>
        </pc:sldMkLst>
        <pc:spChg chg="add del">
          <ac:chgData name="Angel Garcia" userId="f3749d6f184ffd9f" providerId="Windows Live" clId="Web-{C1BE2A73-A425-422C-921E-776E2AA07645}" dt="2020-09-28T19:32:37.251" v="1"/>
          <ac:spMkLst>
            <pc:docMk/>
            <pc:sldMk cId="1917610916" sldId="256"/>
            <ac:spMk id="2" creationId="{70895552-6A50-4C31-8AD3-D56D91291C51}"/>
          </ac:spMkLst>
        </pc:spChg>
        <pc:spChg chg="add del">
          <ac:chgData name="Angel Garcia" userId="f3749d6f184ffd9f" providerId="Windows Live" clId="Web-{C1BE2A73-A425-422C-921E-776E2AA07645}" dt="2020-09-28T19:33:02.548" v="5"/>
          <ac:spMkLst>
            <pc:docMk/>
            <pc:sldMk cId="1917610916" sldId="256"/>
            <ac:spMk id="3" creationId="{545C5C80-54F1-4EF1-9596-B1BBF13E3226}"/>
          </ac:spMkLst>
        </pc:spChg>
        <pc:spChg chg="add del">
          <ac:chgData name="Angel Garcia" userId="f3749d6f184ffd9f" providerId="Windows Live" clId="Web-{C1BE2A73-A425-422C-921E-776E2AA07645}" dt="2020-09-28T19:32:55.892" v="4"/>
          <ac:spMkLst>
            <pc:docMk/>
            <pc:sldMk cId="1917610916" sldId="256"/>
            <ac:spMk id="6" creationId="{89087C95-B704-4CFD-AFA9-2C93B4F4164B}"/>
          </ac:spMkLst>
        </pc:spChg>
      </pc:sldChg>
    </pc:docChg>
  </pc:docChgLst>
  <pc:docChgLst>
    <pc:chgData name="Manuel Sánchez" userId="2180821b70765b11" providerId="LiveId" clId="{471DB6E6-553A-9F40-8B3D-19FA7F3E1161}"/>
    <pc:docChg chg="custSel addSld delSld modSld modMainMaster">
      <pc:chgData name="Manuel Sánchez" userId="2180821b70765b11" providerId="LiveId" clId="{471DB6E6-553A-9F40-8B3D-19FA7F3E1161}" dt="2020-03-30T08:02:52.850" v="10"/>
      <pc:docMkLst>
        <pc:docMk/>
      </pc:docMkLst>
      <pc:sldChg chg="del">
        <pc:chgData name="Manuel Sánchez" userId="2180821b70765b11" providerId="LiveId" clId="{471DB6E6-553A-9F40-8B3D-19FA7F3E1161}" dt="2020-03-30T08:02:48.906" v="9" actId="2696"/>
        <pc:sldMkLst>
          <pc:docMk/>
          <pc:sldMk cId="2837746868" sldId="284"/>
        </pc:sldMkLst>
      </pc:sldChg>
      <pc:sldChg chg="add">
        <pc:chgData name="Manuel Sánchez" userId="2180821b70765b11" providerId="LiveId" clId="{471DB6E6-553A-9F40-8B3D-19FA7F3E1161}" dt="2020-03-30T08:02:52.850" v="10"/>
        <pc:sldMkLst>
          <pc:docMk/>
          <pc:sldMk cId="4266071938" sldId="286"/>
        </pc:sldMkLst>
      </pc:sldChg>
      <pc:sldMasterChg chg="modSldLayout">
        <pc:chgData name="Manuel Sánchez" userId="2180821b70765b11" providerId="LiveId" clId="{471DB6E6-553A-9F40-8B3D-19FA7F3E1161}" dt="2020-03-30T08:02:32.667" v="8" actId="166"/>
        <pc:sldMasterMkLst>
          <pc:docMk/>
          <pc:sldMasterMk cId="3653831248" sldId="2147483648"/>
        </pc:sldMasterMkLst>
        <pc:sldLayoutChg chg="addSp delSp modSp">
          <pc:chgData name="Manuel Sánchez" userId="2180821b70765b11" providerId="LiveId" clId="{471DB6E6-553A-9F40-8B3D-19FA7F3E1161}" dt="2020-03-30T08:02:32.667" v="8" actId="166"/>
          <pc:sldLayoutMkLst>
            <pc:docMk/>
            <pc:sldMasterMk cId="3653831248" sldId="2147483648"/>
            <pc:sldLayoutMk cId="491318768" sldId="2147483662"/>
          </pc:sldLayoutMkLst>
          <pc:spChg chg="add del mod">
            <ac:chgData name="Manuel Sánchez" userId="2180821b70765b11" providerId="LiveId" clId="{471DB6E6-553A-9F40-8B3D-19FA7F3E1161}" dt="2020-03-30T08:01:12.428" v="2"/>
            <ac:spMkLst>
              <pc:docMk/>
              <pc:sldMasterMk cId="3653831248" sldId="2147483648"/>
              <pc:sldLayoutMk cId="491318768" sldId="2147483662"/>
              <ac:spMk id="2" creationId="{CCA71D7B-4E49-4745-81B9-1B06FDEB1BD3}"/>
            </ac:spMkLst>
          </pc:spChg>
          <pc:picChg chg="mod">
            <ac:chgData name="Manuel Sánchez" userId="2180821b70765b11" providerId="LiveId" clId="{471DB6E6-553A-9F40-8B3D-19FA7F3E1161}" dt="2020-03-30T08:02:32.667" v="8" actId="166"/>
            <ac:picMkLst>
              <pc:docMk/>
              <pc:sldMasterMk cId="3653831248" sldId="2147483648"/>
              <pc:sldLayoutMk cId="491318768" sldId="2147483662"/>
              <ac:picMk id="3" creationId="{0164656C-8E29-3140-B717-049857FE8D4E}"/>
            </ac:picMkLst>
          </pc:picChg>
          <pc:picChg chg="add mod">
            <ac:chgData name="Manuel Sánchez" userId="2180821b70765b11" providerId="LiveId" clId="{471DB6E6-553A-9F40-8B3D-19FA7F3E1161}" dt="2020-03-30T08:02:26.486" v="7" actId="1076"/>
            <ac:picMkLst>
              <pc:docMk/>
              <pc:sldMasterMk cId="3653831248" sldId="2147483648"/>
              <pc:sldLayoutMk cId="491318768" sldId="2147483662"/>
              <ac:picMk id="4" creationId="{7E6944C1-403E-A94C-B8C7-124168D62487}"/>
            </ac:picMkLst>
          </pc:picChg>
          <pc:picChg chg="del">
            <ac:chgData name="Manuel Sánchez" userId="2180821b70765b11" providerId="LiveId" clId="{471DB6E6-553A-9F40-8B3D-19FA7F3E1161}" dt="2020-03-30T08:02:19.412" v="5" actId="478"/>
            <ac:picMkLst>
              <pc:docMk/>
              <pc:sldMasterMk cId="3653831248" sldId="2147483648"/>
              <pc:sldLayoutMk cId="491318768" sldId="2147483662"/>
              <ac:picMk id="11" creationId="{61218873-AEF3-9748-A6F0-A3B1CE1F542B}"/>
            </ac:picMkLst>
          </pc:picChg>
        </pc:sldLayoutChg>
      </pc:sldMasterChg>
    </pc:docChg>
  </pc:docChgLst>
  <pc:docChgLst>
    <pc:chgData name="Manuel Sánchez" userId="2180821b70765b11" providerId="LiveId" clId="{A090A303-0798-4A8C-9D9D-7A7531BC32CE}"/>
    <pc:docChg chg="undo custSel addSld delSld modMainMaster">
      <pc:chgData name="Manuel Sánchez" userId="2180821b70765b11" providerId="LiveId" clId="{A090A303-0798-4A8C-9D9D-7A7531BC32CE}" dt="2022-09-30T20:30:36.970" v="88" actId="1076"/>
      <pc:docMkLst>
        <pc:docMk/>
      </pc:docMkLst>
      <pc:sldChg chg="del">
        <pc:chgData name="Manuel Sánchez" userId="2180821b70765b11" providerId="LiveId" clId="{A090A303-0798-4A8C-9D9D-7A7531BC32CE}" dt="2022-09-15T08:10:22.591" v="68" actId="47"/>
        <pc:sldMkLst>
          <pc:docMk/>
          <pc:sldMk cId="4175192338" sldId="297"/>
        </pc:sldMkLst>
      </pc:sldChg>
      <pc:sldChg chg="del">
        <pc:chgData name="Manuel Sánchez" userId="2180821b70765b11" providerId="LiveId" clId="{A090A303-0798-4A8C-9D9D-7A7531BC32CE}" dt="2022-09-15T08:10:24.274" v="69" actId="47"/>
        <pc:sldMkLst>
          <pc:docMk/>
          <pc:sldMk cId="2567791667" sldId="298"/>
        </pc:sldMkLst>
      </pc:sldChg>
      <pc:sldChg chg="new">
        <pc:chgData name="Manuel Sánchez" userId="2180821b70765b11" providerId="LiveId" clId="{A090A303-0798-4A8C-9D9D-7A7531BC32CE}" dt="2022-09-15T08:10:28.057" v="70" actId="680"/>
        <pc:sldMkLst>
          <pc:docMk/>
          <pc:sldMk cId="727124061" sldId="301"/>
        </pc:sldMkLst>
      </pc:sldChg>
      <pc:sldChg chg="new">
        <pc:chgData name="Manuel Sánchez" userId="2180821b70765b11" providerId="LiveId" clId="{A090A303-0798-4A8C-9D9D-7A7531BC32CE}" dt="2022-09-15T08:10:32.536" v="71" actId="680"/>
        <pc:sldMkLst>
          <pc:docMk/>
          <pc:sldMk cId="1485668992" sldId="302"/>
        </pc:sldMkLst>
      </pc:sldChg>
      <pc:sldMasterChg chg="delSldLayout modSldLayout">
        <pc:chgData name="Manuel Sánchez" userId="2180821b70765b11" providerId="LiveId" clId="{A090A303-0798-4A8C-9D9D-7A7531BC32CE}" dt="2022-09-30T20:30:36.970" v="88" actId="1076"/>
        <pc:sldMasterMkLst>
          <pc:docMk/>
          <pc:sldMasterMk cId="3653831248" sldId="2147483648"/>
        </pc:sldMasterMkLst>
        <pc:sldLayoutChg chg="del">
          <pc:chgData name="Manuel Sánchez" userId="2180821b70765b11" providerId="LiveId" clId="{A090A303-0798-4A8C-9D9D-7A7531BC32CE}" dt="2022-09-15T08:10:37.254" v="72" actId="2696"/>
          <pc:sldLayoutMkLst>
            <pc:docMk/>
            <pc:sldMasterMk cId="3653831248" sldId="2147483648"/>
            <pc:sldLayoutMk cId="2119518006" sldId="2147483667"/>
          </pc:sldLayoutMkLst>
        </pc:sldLayoutChg>
        <pc:sldLayoutChg chg="addSp delSp modSp mod">
          <pc:chgData name="Manuel Sánchez" userId="2180821b70765b11" providerId="LiveId" clId="{A090A303-0798-4A8C-9D9D-7A7531BC32CE}" dt="2022-09-30T20:30:36.970" v="88" actId="1076"/>
          <pc:sldLayoutMkLst>
            <pc:docMk/>
            <pc:sldMasterMk cId="3653831248" sldId="2147483648"/>
            <pc:sldLayoutMk cId="843855876" sldId="2147483669"/>
          </pc:sldLayoutMkLst>
          <pc:grpChg chg="add mod">
            <ac:chgData name="Manuel Sánchez" userId="2180821b70765b11" providerId="LiveId" clId="{A090A303-0798-4A8C-9D9D-7A7531BC32CE}" dt="2022-09-15T08:10:18.495" v="67" actId="1076"/>
            <ac:grpSpMkLst>
              <pc:docMk/>
              <pc:sldMasterMk cId="3653831248" sldId="2147483648"/>
              <pc:sldLayoutMk cId="843855876" sldId="2147483669"/>
              <ac:grpSpMk id="28" creationId="{E344AFA8-8CF9-FAC5-2694-E29D5E050671}"/>
            </ac:grpSpMkLst>
          </pc:grpChg>
          <pc:picChg chg="add mod">
            <ac:chgData name="Manuel Sánchez" userId="2180821b70765b11" providerId="LiveId" clId="{A090A303-0798-4A8C-9D9D-7A7531BC32CE}" dt="2022-09-30T20:30:36.970" v="88" actId="1076"/>
            <ac:picMkLst>
              <pc:docMk/>
              <pc:sldMasterMk cId="3653831248" sldId="2147483648"/>
              <pc:sldLayoutMk cId="843855876" sldId="2147483669"/>
              <ac:picMk id="3" creationId="{0D357D53-9CBB-EA89-D89D-214E1C18E4EF}"/>
            </ac:picMkLst>
          </pc:picChg>
          <pc:picChg chg="add del mod">
            <ac:chgData name="Manuel Sánchez" userId="2180821b70765b11" providerId="LiveId" clId="{A090A303-0798-4A8C-9D9D-7A7531BC32CE}" dt="2022-09-15T07:51:29.126" v="9" actId="478"/>
            <ac:picMkLst>
              <pc:docMk/>
              <pc:sldMasterMk cId="3653831248" sldId="2147483648"/>
              <pc:sldLayoutMk cId="843855876" sldId="2147483669"/>
              <ac:picMk id="3" creationId="{FD1583FC-50AA-6268-40B7-3AA758CC8E08}"/>
            </ac:picMkLst>
          </pc:picChg>
          <pc:picChg chg="add del mod">
            <ac:chgData name="Manuel Sánchez" userId="2180821b70765b11" providerId="LiveId" clId="{A090A303-0798-4A8C-9D9D-7A7531BC32CE}" dt="2022-09-15T07:52:59.866" v="13" actId="478"/>
            <ac:picMkLst>
              <pc:docMk/>
              <pc:sldMasterMk cId="3653831248" sldId="2147483648"/>
              <pc:sldLayoutMk cId="843855876" sldId="2147483669"/>
              <ac:picMk id="5" creationId="{45A9ED60-D0C1-D625-2184-2F63FEEB8B71}"/>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7" creationId="{1CAF709D-A7AA-569A-52F3-8F4BD7020D0E}"/>
            </ac:picMkLst>
          </pc:picChg>
          <pc:picChg chg="del">
            <ac:chgData name="Manuel Sánchez" userId="2180821b70765b11" providerId="LiveId" clId="{A090A303-0798-4A8C-9D9D-7A7531BC32CE}" dt="2022-09-15T07:51:11.249" v="1" actId="478"/>
            <ac:picMkLst>
              <pc:docMk/>
              <pc:sldMasterMk cId="3653831248" sldId="2147483648"/>
              <pc:sldLayoutMk cId="843855876" sldId="2147483669"/>
              <ac:picMk id="8" creationId="{9E7049CD-1000-A305-A999-1D58FD7A432C}"/>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9" creationId="{0A74C7F4-3B09-B7B4-A84B-0E575D788C2B}"/>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10" creationId="{49A9F938-86BB-88B1-3992-A987C948B844}"/>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11" creationId="{D4CC0AAE-5DF0-452C-0D23-97650E6E58FF}"/>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12" creationId="{7C0C6429-6932-37B4-3382-B4E09C21A4E9}"/>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13" creationId="{AABC56D1-8C51-34AE-51AA-7496C6D4CB51}"/>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14" creationId="{EA5B92A8-08D5-BDC6-D532-99F1459E5424}"/>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20" creationId="{312137B7-A8FB-55AF-60B3-0A73DB689E36}"/>
            </ac:picMkLst>
          </pc:picChg>
          <pc:picChg chg="add del mod">
            <ac:chgData name="Manuel Sánchez" userId="2180821b70765b11" providerId="LiveId" clId="{A090A303-0798-4A8C-9D9D-7A7531BC32CE}" dt="2022-09-15T08:07:40.003" v="17" actId="478"/>
            <ac:picMkLst>
              <pc:docMk/>
              <pc:sldMasterMk cId="3653831248" sldId="2147483648"/>
              <pc:sldLayoutMk cId="843855876" sldId="2147483669"/>
              <ac:picMk id="21" creationId="{638CEB9B-4462-82A4-5CD8-C373D7B9AE95}"/>
            </ac:picMkLst>
          </pc:picChg>
          <pc:picChg chg="add mod">
            <ac:chgData name="Manuel Sánchez" userId="2180821b70765b11" providerId="LiveId" clId="{A090A303-0798-4A8C-9D9D-7A7531BC32CE}" dt="2022-09-15T08:10:07.375" v="65" actId="164"/>
            <ac:picMkLst>
              <pc:docMk/>
              <pc:sldMasterMk cId="3653831248" sldId="2147483648"/>
              <pc:sldLayoutMk cId="843855876" sldId="2147483669"/>
              <ac:picMk id="23" creationId="{623D3110-0EFC-B623-AA8A-916CB1BA3F23}"/>
            </ac:picMkLst>
          </pc:picChg>
          <pc:picChg chg="add del mod">
            <ac:chgData name="Manuel Sánchez" userId="2180821b70765b11" providerId="LiveId" clId="{A090A303-0798-4A8C-9D9D-7A7531BC32CE}" dt="2022-09-15T08:08:43.176" v="54" actId="478"/>
            <ac:picMkLst>
              <pc:docMk/>
              <pc:sldMasterMk cId="3653831248" sldId="2147483648"/>
              <pc:sldLayoutMk cId="843855876" sldId="2147483669"/>
              <ac:picMk id="25" creationId="{844F2153-E44A-3701-291B-831F142240CE}"/>
            </ac:picMkLst>
          </pc:picChg>
          <pc:picChg chg="add mod">
            <ac:chgData name="Manuel Sánchez" userId="2180821b70765b11" providerId="LiveId" clId="{A090A303-0798-4A8C-9D9D-7A7531BC32CE}" dt="2022-09-15T08:10:07.375" v="65" actId="164"/>
            <ac:picMkLst>
              <pc:docMk/>
              <pc:sldMasterMk cId="3653831248" sldId="2147483648"/>
              <pc:sldLayoutMk cId="843855876" sldId="2147483669"/>
              <ac:picMk id="27" creationId="{D9AE7030-AE3A-7C6F-9BD8-1FB37C4E0A3E}"/>
            </ac:picMkLst>
          </pc:picChg>
        </pc:sldLayoutChg>
      </pc:sldMasterChg>
    </pc:docChg>
  </pc:docChgLst>
  <pc:docChgLst>
    <pc:chgData name="Manuel Sánchez" userId="2180821b70765b11" providerId="LiveId" clId="{158AF0A3-8DB6-476C-8E77-1CEE9001F297}"/>
    <pc:docChg chg="undo custSel addSld delSld modSld sldOrd addMainMaster delMainMaster modMainMaster">
      <pc:chgData name="Manuel Sánchez" userId="2180821b70765b11" providerId="LiveId" clId="{158AF0A3-8DB6-476C-8E77-1CEE9001F297}" dt="2022-08-04T10:23:23.478" v="584"/>
      <pc:docMkLst>
        <pc:docMk/>
      </pc:docMkLst>
      <pc:sldChg chg="setBg">
        <pc:chgData name="Manuel Sánchez" userId="2180821b70765b11" providerId="LiveId" clId="{158AF0A3-8DB6-476C-8E77-1CEE9001F297}" dt="2022-08-04T10:23:23.478" v="584"/>
        <pc:sldMkLst>
          <pc:docMk/>
          <pc:sldMk cId="3113111309" sldId="281"/>
        </pc:sldMkLst>
      </pc:sldChg>
      <pc:sldChg chg="addSp delSp modSp del mod">
        <pc:chgData name="Manuel Sánchez" userId="2180821b70765b11" providerId="LiveId" clId="{158AF0A3-8DB6-476C-8E77-1CEE9001F297}" dt="2022-08-04T09:54:54.237" v="315" actId="47"/>
        <pc:sldMkLst>
          <pc:docMk/>
          <pc:sldMk cId="3200906508" sldId="285"/>
        </pc:sldMkLst>
        <pc:spChg chg="mod">
          <ac:chgData name="Manuel Sánchez" userId="2180821b70765b11" providerId="LiveId" clId="{158AF0A3-8DB6-476C-8E77-1CEE9001F297}" dt="2022-08-03T08:58:50.548" v="158" actId="1076"/>
          <ac:spMkLst>
            <pc:docMk/>
            <pc:sldMk cId="3200906508" sldId="285"/>
            <ac:spMk id="3" creationId="{08B4A7D6-21D8-4A2C-86E4-CEFE8DD02180}"/>
          </ac:spMkLst>
        </pc:spChg>
        <pc:spChg chg="add mod">
          <ac:chgData name="Manuel Sánchez" userId="2180821b70765b11" providerId="LiveId" clId="{158AF0A3-8DB6-476C-8E77-1CEE9001F297}" dt="2022-08-03T09:03:00.045" v="258" actId="478"/>
          <ac:spMkLst>
            <pc:docMk/>
            <pc:sldMk cId="3200906508" sldId="285"/>
            <ac:spMk id="4" creationId="{F43F3F30-9E3E-6AA7-D83E-17ABC32E99F4}"/>
          </ac:spMkLst>
        </pc:spChg>
        <pc:spChg chg="del mod">
          <ac:chgData name="Manuel Sánchez" userId="2180821b70765b11" providerId="LiveId" clId="{158AF0A3-8DB6-476C-8E77-1CEE9001F297}" dt="2022-08-03T09:03:00.045" v="258" actId="478"/>
          <ac:spMkLst>
            <pc:docMk/>
            <pc:sldMk cId="3200906508" sldId="285"/>
            <ac:spMk id="5" creationId="{0F5D4E1C-BECE-4044-8955-F7990D60F576}"/>
          </ac:spMkLst>
        </pc:spChg>
      </pc:sldChg>
      <pc:sldChg chg="addSp delSp modSp">
        <pc:chgData name="Manuel Sánchez" userId="2180821b70765b11" providerId="LiveId" clId="{158AF0A3-8DB6-476C-8E77-1CEE9001F297}" dt="2022-08-03T09:04:29.088" v="267"/>
        <pc:sldMkLst>
          <pc:docMk/>
          <pc:sldMk cId="2691834477" sldId="287"/>
        </pc:sldMkLst>
        <pc:picChg chg="add del mod">
          <ac:chgData name="Manuel Sánchez" userId="2180821b70765b11" providerId="LiveId" clId="{158AF0A3-8DB6-476C-8E77-1CEE9001F297}" dt="2022-08-03T09:04:29.088" v="267"/>
          <ac:picMkLst>
            <pc:docMk/>
            <pc:sldMk cId="2691834477" sldId="287"/>
            <ac:picMk id="7" creationId="{9DFAA209-859D-72CF-44AD-B51D413A509B}"/>
          </ac:picMkLst>
        </pc:picChg>
      </pc:sldChg>
      <pc:sldChg chg="addSp delSp modSp del mod">
        <pc:chgData name="Manuel Sánchez" userId="2180821b70765b11" providerId="LiveId" clId="{158AF0A3-8DB6-476C-8E77-1CEE9001F297}" dt="2022-08-04T10:11:56.252" v="472" actId="47"/>
        <pc:sldMkLst>
          <pc:docMk/>
          <pc:sldMk cId="531957075" sldId="288"/>
        </pc:sldMkLst>
        <pc:spChg chg="add del mod">
          <ac:chgData name="Manuel Sánchez" userId="2180821b70765b11" providerId="LiveId" clId="{158AF0A3-8DB6-476C-8E77-1CEE9001F297}" dt="2022-08-03T09:01:17.305" v="198" actId="478"/>
          <ac:spMkLst>
            <pc:docMk/>
            <pc:sldMk cId="531957075" sldId="288"/>
            <ac:spMk id="2" creationId="{F5443666-7B67-85A2-DCFA-AA1BADD66C23}"/>
          </ac:spMkLst>
        </pc:spChg>
      </pc:sldChg>
      <pc:sldChg chg="del">
        <pc:chgData name="Manuel Sánchez" userId="2180821b70765b11" providerId="LiveId" clId="{158AF0A3-8DB6-476C-8E77-1CEE9001F297}" dt="2022-08-04T10:11:55.494" v="471" actId="47"/>
        <pc:sldMkLst>
          <pc:docMk/>
          <pc:sldMk cId="1264257249" sldId="289"/>
        </pc:sldMkLst>
      </pc:sldChg>
      <pc:sldChg chg="addSp delSp modSp new del mod setBg">
        <pc:chgData name="Manuel Sánchez" userId="2180821b70765b11" providerId="LiveId" clId="{158AF0A3-8DB6-476C-8E77-1CEE9001F297}" dt="2022-08-04T09:57:11.330" v="330" actId="47"/>
        <pc:sldMkLst>
          <pc:docMk/>
          <pc:sldMk cId="2451512177" sldId="294"/>
        </pc:sldMkLst>
        <pc:spChg chg="del">
          <ac:chgData name="Manuel Sánchez" userId="2180821b70765b11" providerId="LiveId" clId="{158AF0A3-8DB6-476C-8E77-1CEE9001F297}" dt="2022-08-03T08:46:04.189" v="7" actId="478"/>
          <ac:spMkLst>
            <pc:docMk/>
            <pc:sldMk cId="2451512177" sldId="294"/>
            <ac:spMk id="2" creationId="{BC79425B-CDFD-F4AC-AA9C-D1342038EAFD}"/>
          </ac:spMkLst>
        </pc:spChg>
        <pc:spChg chg="del">
          <ac:chgData name="Manuel Sánchez" userId="2180821b70765b11" providerId="LiveId" clId="{158AF0A3-8DB6-476C-8E77-1CEE9001F297}" dt="2022-08-03T08:46:04.189" v="7" actId="478"/>
          <ac:spMkLst>
            <pc:docMk/>
            <pc:sldMk cId="2451512177" sldId="294"/>
            <ac:spMk id="3" creationId="{1C11D30E-707D-6AF6-C7EB-657A317AE88A}"/>
          </ac:spMkLst>
        </pc:spChg>
        <pc:spChg chg="add del mod">
          <ac:chgData name="Manuel Sánchez" userId="2180821b70765b11" providerId="LiveId" clId="{158AF0A3-8DB6-476C-8E77-1CEE9001F297}" dt="2022-08-03T08:46:01.293" v="6"/>
          <ac:spMkLst>
            <pc:docMk/>
            <pc:sldMk cId="2451512177" sldId="294"/>
            <ac:spMk id="4" creationId="{1F75164D-5D24-1FE4-9A44-0211D1F230C2}"/>
          </ac:spMkLst>
        </pc:spChg>
        <pc:spChg chg="add del mod ord">
          <ac:chgData name="Manuel Sánchez" userId="2180821b70765b11" providerId="LiveId" clId="{158AF0A3-8DB6-476C-8E77-1CEE9001F297}" dt="2022-08-03T08:58:16.401" v="155" actId="478"/>
          <ac:spMkLst>
            <pc:docMk/>
            <pc:sldMk cId="2451512177" sldId="294"/>
            <ac:spMk id="5" creationId="{B09F164A-DD58-B636-412D-C6F1F12C9304}"/>
          </ac:spMkLst>
        </pc:spChg>
        <pc:spChg chg="add del mod">
          <ac:chgData name="Manuel Sánchez" userId="2180821b70765b11" providerId="LiveId" clId="{158AF0A3-8DB6-476C-8E77-1CEE9001F297}" dt="2022-08-03T08:58:20.833" v="156" actId="478"/>
          <ac:spMkLst>
            <pc:docMk/>
            <pc:sldMk cId="2451512177" sldId="294"/>
            <ac:spMk id="6" creationId="{8888D098-C7AD-9FE4-5B92-39BFC6C4471F}"/>
          </ac:spMkLst>
        </pc:spChg>
        <pc:spChg chg="add del mod">
          <ac:chgData name="Manuel Sánchez" userId="2180821b70765b11" providerId="LiveId" clId="{158AF0A3-8DB6-476C-8E77-1CEE9001F297}" dt="2022-08-03T08:48:47.098" v="57" actId="478"/>
          <ac:spMkLst>
            <pc:docMk/>
            <pc:sldMk cId="2451512177" sldId="294"/>
            <ac:spMk id="8" creationId="{6BF3A5BB-1A1B-A489-E668-069C5DEFDAB0}"/>
          </ac:spMkLst>
        </pc:spChg>
        <pc:spChg chg="add del mod">
          <ac:chgData name="Manuel Sánchez" userId="2180821b70765b11" providerId="LiveId" clId="{158AF0A3-8DB6-476C-8E77-1CEE9001F297}" dt="2022-08-03T08:48:47.098" v="57" actId="478"/>
          <ac:spMkLst>
            <pc:docMk/>
            <pc:sldMk cId="2451512177" sldId="294"/>
            <ac:spMk id="9" creationId="{27006B8A-158D-D593-C3FD-17D7E4DB2C19}"/>
          </ac:spMkLst>
        </pc:spChg>
        <pc:spChg chg="add del mod">
          <ac:chgData name="Manuel Sánchez" userId="2180821b70765b11" providerId="LiveId" clId="{158AF0A3-8DB6-476C-8E77-1CEE9001F297}" dt="2022-08-03T08:48:47.098" v="57" actId="478"/>
          <ac:spMkLst>
            <pc:docMk/>
            <pc:sldMk cId="2451512177" sldId="294"/>
            <ac:spMk id="10" creationId="{A9D8D7A3-DB5E-FAAD-C942-7C09DE2998D5}"/>
          </ac:spMkLst>
        </pc:spChg>
        <pc:spChg chg="add del mod">
          <ac:chgData name="Manuel Sánchez" userId="2180821b70765b11" providerId="LiveId" clId="{158AF0A3-8DB6-476C-8E77-1CEE9001F297}" dt="2022-08-03T08:48:47.098" v="57" actId="478"/>
          <ac:spMkLst>
            <pc:docMk/>
            <pc:sldMk cId="2451512177" sldId="294"/>
            <ac:spMk id="11" creationId="{4696E317-B571-3CA5-4295-2CCB70C358FF}"/>
          </ac:spMkLst>
        </pc:spChg>
        <pc:spChg chg="add del mod">
          <ac:chgData name="Manuel Sánchez" userId="2180821b70765b11" providerId="LiveId" clId="{158AF0A3-8DB6-476C-8E77-1CEE9001F297}" dt="2022-08-03T08:58:26.869" v="157" actId="478"/>
          <ac:spMkLst>
            <pc:docMk/>
            <pc:sldMk cId="2451512177" sldId="294"/>
            <ac:spMk id="13" creationId="{D1BBF4EC-63D8-0E43-FAF7-EC7E8F57F5BE}"/>
          </ac:spMkLst>
        </pc:spChg>
        <pc:spChg chg="add del mod">
          <ac:chgData name="Manuel Sánchez" userId="2180821b70765b11" providerId="LiveId" clId="{158AF0A3-8DB6-476C-8E77-1CEE9001F297}" dt="2022-08-03T08:49:54.822" v="80" actId="478"/>
          <ac:spMkLst>
            <pc:docMk/>
            <pc:sldMk cId="2451512177" sldId="294"/>
            <ac:spMk id="14" creationId="{0C5DA477-5C8B-1F83-3B6F-424E78CB2704}"/>
          </ac:spMkLst>
        </pc:spChg>
        <pc:spChg chg="add del mod">
          <ac:chgData name="Manuel Sánchez" userId="2180821b70765b11" providerId="LiveId" clId="{158AF0A3-8DB6-476C-8E77-1CEE9001F297}" dt="2022-08-03T08:58:20.833" v="156" actId="478"/>
          <ac:spMkLst>
            <pc:docMk/>
            <pc:sldMk cId="2451512177" sldId="294"/>
            <ac:spMk id="15" creationId="{AEF28A38-DE5F-05CC-C065-A40F2D1951A8}"/>
          </ac:spMkLst>
        </pc:spChg>
        <pc:spChg chg="add del mod">
          <ac:chgData name="Manuel Sánchez" userId="2180821b70765b11" providerId="LiveId" clId="{158AF0A3-8DB6-476C-8E77-1CEE9001F297}" dt="2022-08-03T08:58:26.869" v="157" actId="478"/>
          <ac:spMkLst>
            <pc:docMk/>
            <pc:sldMk cId="2451512177" sldId="294"/>
            <ac:spMk id="16" creationId="{738199D9-C83A-EB2B-1D9F-D330291544C6}"/>
          </ac:spMkLst>
        </pc:spChg>
        <pc:spChg chg="add mod">
          <ac:chgData name="Manuel Sánchez" userId="2180821b70765b11" providerId="LiveId" clId="{158AF0A3-8DB6-476C-8E77-1CEE9001F297}" dt="2022-08-04T09:53:55.474" v="311" actId="207"/>
          <ac:spMkLst>
            <pc:docMk/>
            <pc:sldMk cId="2451512177" sldId="294"/>
            <ac:spMk id="17" creationId="{88743F09-02C2-DD34-3EF9-940D9212E9B8}"/>
          </ac:spMkLst>
        </pc:spChg>
        <pc:spChg chg="add del mod">
          <ac:chgData name="Manuel Sánchez" userId="2180821b70765b11" providerId="LiveId" clId="{158AF0A3-8DB6-476C-8E77-1CEE9001F297}" dt="2022-08-03T08:58:20.833" v="156" actId="478"/>
          <ac:spMkLst>
            <pc:docMk/>
            <pc:sldMk cId="2451512177" sldId="294"/>
            <ac:spMk id="17" creationId="{F5C9D1F8-F864-E2AF-AB3B-7059D0490630}"/>
          </ac:spMkLst>
        </pc:spChg>
        <pc:spChg chg="add del mod">
          <ac:chgData name="Manuel Sánchez" userId="2180821b70765b11" providerId="LiveId" clId="{158AF0A3-8DB6-476C-8E77-1CEE9001F297}" dt="2022-08-03T08:58:26.869" v="157" actId="478"/>
          <ac:spMkLst>
            <pc:docMk/>
            <pc:sldMk cId="2451512177" sldId="294"/>
            <ac:spMk id="18" creationId="{32F400DF-0592-72AB-5A69-14531FA05A64}"/>
          </ac:spMkLst>
        </pc:spChg>
        <pc:spChg chg="add mod">
          <ac:chgData name="Manuel Sánchez" userId="2180821b70765b11" providerId="LiveId" clId="{158AF0A3-8DB6-476C-8E77-1CEE9001F297}" dt="2022-08-04T09:54:32.880" v="314" actId="1076"/>
          <ac:spMkLst>
            <pc:docMk/>
            <pc:sldMk cId="2451512177" sldId="294"/>
            <ac:spMk id="19" creationId="{0CED8EC8-FD3D-2CA6-B428-A86B7A47444A}"/>
          </ac:spMkLst>
        </pc:spChg>
        <pc:spChg chg="add del mod">
          <ac:chgData name="Manuel Sánchez" userId="2180821b70765b11" providerId="LiveId" clId="{158AF0A3-8DB6-476C-8E77-1CEE9001F297}" dt="2022-08-03T08:58:20.833" v="156" actId="478"/>
          <ac:spMkLst>
            <pc:docMk/>
            <pc:sldMk cId="2451512177" sldId="294"/>
            <ac:spMk id="19" creationId="{84C5578E-8D59-B230-F5C8-B750DD977F1E}"/>
          </ac:spMkLst>
        </pc:spChg>
        <pc:spChg chg="add del mod">
          <ac:chgData name="Manuel Sánchez" userId="2180821b70765b11" providerId="LiveId" clId="{158AF0A3-8DB6-476C-8E77-1CEE9001F297}" dt="2022-08-03T08:58:26.869" v="157" actId="478"/>
          <ac:spMkLst>
            <pc:docMk/>
            <pc:sldMk cId="2451512177" sldId="294"/>
            <ac:spMk id="20" creationId="{56FAEA3D-F38E-3061-0120-C84AE529A503}"/>
          </ac:spMkLst>
        </pc:spChg>
        <pc:spChg chg="add del mod">
          <ac:chgData name="Manuel Sánchez" userId="2180821b70765b11" providerId="LiveId" clId="{158AF0A3-8DB6-476C-8E77-1CEE9001F297}" dt="2022-08-03T08:58:20.833" v="156" actId="478"/>
          <ac:spMkLst>
            <pc:docMk/>
            <pc:sldMk cId="2451512177" sldId="294"/>
            <ac:spMk id="21" creationId="{CBDBACAF-CE26-873C-FA1E-E39A01DCBC11}"/>
          </ac:spMkLst>
        </pc:spChg>
        <pc:spChg chg="add del mod">
          <ac:chgData name="Manuel Sánchez" userId="2180821b70765b11" providerId="LiveId" clId="{158AF0A3-8DB6-476C-8E77-1CEE9001F297}" dt="2022-08-03T08:58:26.869" v="157" actId="478"/>
          <ac:spMkLst>
            <pc:docMk/>
            <pc:sldMk cId="2451512177" sldId="294"/>
            <ac:spMk id="22" creationId="{51F4B6CF-BBE7-D8FA-78B0-8DAA713DD731}"/>
          </ac:spMkLst>
        </pc:spChg>
        <pc:spChg chg="add del mod">
          <ac:chgData name="Manuel Sánchez" userId="2180821b70765b11" providerId="LiveId" clId="{158AF0A3-8DB6-476C-8E77-1CEE9001F297}" dt="2022-08-03T08:53:31.487" v="127" actId="478"/>
          <ac:spMkLst>
            <pc:docMk/>
            <pc:sldMk cId="2451512177" sldId="294"/>
            <ac:spMk id="23" creationId="{5A64384F-A461-912B-CDB3-D6A0BC3D3F49}"/>
          </ac:spMkLst>
        </pc:spChg>
        <pc:spChg chg="add del mod">
          <ac:chgData name="Manuel Sánchez" userId="2180821b70765b11" providerId="LiveId" clId="{158AF0A3-8DB6-476C-8E77-1CEE9001F297}" dt="2022-08-03T08:57:52.224" v="150" actId="478"/>
          <ac:spMkLst>
            <pc:docMk/>
            <pc:sldMk cId="2451512177" sldId="294"/>
            <ac:spMk id="24" creationId="{7B6710F8-EC06-BFD7-7916-8D745F0ADDBC}"/>
          </ac:spMkLst>
        </pc:spChg>
        <pc:spChg chg="add del mod">
          <ac:chgData name="Manuel Sánchez" userId="2180821b70765b11" providerId="LiveId" clId="{158AF0A3-8DB6-476C-8E77-1CEE9001F297}" dt="2022-08-03T08:54:37.195" v="130" actId="478"/>
          <ac:spMkLst>
            <pc:docMk/>
            <pc:sldMk cId="2451512177" sldId="294"/>
            <ac:spMk id="25" creationId="{00BAB0FC-7252-5891-05B3-F0BD2591F7D8}"/>
          </ac:spMkLst>
        </pc:spChg>
        <pc:spChg chg="add del mod">
          <ac:chgData name="Manuel Sánchez" userId="2180821b70765b11" providerId="LiveId" clId="{158AF0A3-8DB6-476C-8E77-1CEE9001F297}" dt="2022-08-03T08:58:14.246" v="154" actId="478"/>
          <ac:spMkLst>
            <pc:docMk/>
            <pc:sldMk cId="2451512177" sldId="294"/>
            <ac:spMk id="28" creationId="{8C9EED54-7E8A-6CCF-69D3-86F51343F6BD}"/>
          </ac:spMkLst>
        </pc:spChg>
        <pc:spChg chg="add del mod">
          <ac:chgData name="Manuel Sánchez" userId="2180821b70765b11" providerId="LiveId" clId="{158AF0A3-8DB6-476C-8E77-1CEE9001F297}" dt="2022-08-03T09:00:36.662" v="190" actId="478"/>
          <ac:spMkLst>
            <pc:docMk/>
            <pc:sldMk cId="2451512177" sldId="294"/>
            <ac:spMk id="29" creationId="{324939DA-526C-EF54-9FAD-8E26ADBC1F2C}"/>
          </ac:spMkLst>
        </pc:spChg>
        <pc:spChg chg="add del mod">
          <ac:chgData name="Manuel Sánchez" userId="2180821b70765b11" providerId="LiveId" clId="{158AF0A3-8DB6-476C-8E77-1CEE9001F297}" dt="2022-08-03T09:04:23.087" v="265" actId="478"/>
          <ac:spMkLst>
            <pc:docMk/>
            <pc:sldMk cId="2451512177" sldId="294"/>
            <ac:spMk id="32" creationId="{C06B284E-DC28-262C-DB02-04E734E0BB42}"/>
          </ac:spMkLst>
        </pc:spChg>
        <pc:spChg chg="add mod">
          <ac:chgData name="Manuel Sánchez" userId="2180821b70765b11" providerId="LiveId" clId="{158AF0A3-8DB6-476C-8E77-1CEE9001F297}" dt="2022-08-03T09:02:17.888" v="253" actId="1037"/>
          <ac:spMkLst>
            <pc:docMk/>
            <pc:sldMk cId="2451512177" sldId="294"/>
            <ac:spMk id="35" creationId="{E72E92CE-DA19-B9C6-621E-84BAFB0DAC27}"/>
          </ac:spMkLst>
        </pc:spChg>
        <pc:spChg chg="add del">
          <ac:chgData name="Manuel Sánchez" userId="2180821b70765b11" providerId="LiveId" clId="{158AF0A3-8DB6-476C-8E77-1CEE9001F297}" dt="2022-08-03T09:00:29.205" v="188" actId="26606"/>
          <ac:spMkLst>
            <pc:docMk/>
            <pc:sldMk cId="2451512177" sldId="294"/>
            <ac:spMk id="36" creationId="{9B7AD9F6-8CE7-4299-8FC6-328F4DCD3FF9}"/>
          </ac:spMkLst>
        </pc:spChg>
        <pc:spChg chg="add mod">
          <ac:chgData name="Manuel Sánchez" userId="2180821b70765b11" providerId="LiveId" clId="{158AF0A3-8DB6-476C-8E77-1CEE9001F297}" dt="2022-08-03T09:02:17.888" v="253" actId="1037"/>
          <ac:spMkLst>
            <pc:docMk/>
            <pc:sldMk cId="2451512177" sldId="294"/>
            <ac:spMk id="37" creationId="{1D01C794-DF78-B387-90B0-5DCD0FFBD2E9}"/>
          </ac:spMkLst>
        </pc:spChg>
        <pc:spChg chg="add del">
          <ac:chgData name="Manuel Sánchez" userId="2180821b70765b11" providerId="LiveId" clId="{158AF0A3-8DB6-476C-8E77-1CEE9001F297}" dt="2022-08-03T09:00:29.205" v="188" actId="26606"/>
          <ac:spMkLst>
            <pc:docMk/>
            <pc:sldMk cId="2451512177" sldId="294"/>
            <ac:spMk id="38" creationId="{F49775AF-8896-43EE-92C6-83497D6DC56F}"/>
          </ac:spMkLst>
        </pc:spChg>
        <pc:spChg chg="add mod">
          <ac:chgData name="Manuel Sánchez" userId="2180821b70765b11" providerId="LiveId" clId="{158AF0A3-8DB6-476C-8E77-1CEE9001F297}" dt="2022-08-03T09:02:17.888" v="253" actId="1037"/>
          <ac:spMkLst>
            <pc:docMk/>
            <pc:sldMk cId="2451512177" sldId="294"/>
            <ac:spMk id="39" creationId="{E1D9BEA6-E030-DF8C-B641-F133D9BFF510}"/>
          </ac:spMkLst>
        </pc:spChg>
        <pc:spChg chg="add">
          <ac:chgData name="Manuel Sánchez" userId="2180821b70765b11" providerId="LiveId" clId="{158AF0A3-8DB6-476C-8E77-1CEE9001F297}" dt="2022-08-03T09:00:29.207" v="189" actId="26606"/>
          <ac:spMkLst>
            <pc:docMk/>
            <pc:sldMk cId="2451512177" sldId="294"/>
            <ac:spMk id="40" creationId="{06DA9DF9-31F7-4056-B42E-878CC92417B8}"/>
          </ac:spMkLst>
        </pc:spChg>
        <pc:spChg chg="add mod">
          <ac:chgData name="Manuel Sánchez" userId="2180821b70765b11" providerId="LiveId" clId="{158AF0A3-8DB6-476C-8E77-1CEE9001F297}" dt="2022-08-03T09:02:24.789" v="254" actId="14100"/>
          <ac:spMkLst>
            <pc:docMk/>
            <pc:sldMk cId="2451512177" sldId="294"/>
            <ac:spMk id="41" creationId="{D4ABA56E-34CF-4AB3-8F84-BEC0B4227160}"/>
          </ac:spMkLst>
        </pc:spChg>
        <pc:spChg chg="add mod">
          <ac:chgData name="Manuel Sánchez" userId="2180821b70765b11" providerId="LiveId" clId="{158AF0A3-8DB6-476C-8E77-1CEE9001F297}" dt="2022-08-03T09:02:17.888" v="253" actId="1037"/>
          <ac:spMkLst>
            <pc:docMk/>
            <pc:sldMk cId="2451512177" sldId="294"/>
            <ac:spMk id="42" creationId="{D0FC89AA-B8E3-F83E-675D-1DA3E5E76E93}"/>
          </ac:spMkLst>
        </pc:spChg>
        <pc:spChg chg="add mod">
          <ac:chgData name="Manuel Sánchez" userId="2180821b70765b11" providerId="LiveId" clId="{158AF0A3-8DB6-476C-8E77-1CEE9001F297}" dt="2022-08-03T09:02:29.133" v="255" actId="14100"/>
          <ac:spMkLst>
            <pc:docMk/>
            <pc:sldMk cId="2451512177" sldId="294"/>
            <ac:spMk id="43" creationId="{915E4681-7B8A-5C4E-1044-27B9CC8F6A7D}"/>
          </ac:spMkLst>
        </pc:spChg>
        <pc:spChg chg="add mod">
          <ac:chgData name="Manuel Sánchez" userId="2180821b70765b11" providerId="LiveId" clId="{158AF0A3-8DB6-476C-8E77-1CEE9001F297}" dt="2022-08-03T09:02:17.888" v="253" actId="1037"/>
          <ac:spMkLst>
            <pc:docMk/>
            <pc:sldMk cId="2451512177" sldId="294"/>
            <ac:spMk id="44" creationId="{97A1A3D3-D817-1489-AC25-DCEB9649AC64}"/>
          </ac:spMkLst>
        </pc:spChg>
        <pc:spChg chg="add mod">
          <ac:chgData name="Manuel Sánchez" userId="2180821b70765b11" providerId="LiveId" clId="{158AF0A3-8DB6-476C-8E77-1CEE9001F297}" dt="2022-08-03T09:02:31.639" v="256" actId="14100"/>
          <ac:spMkLst>
            <pc:docMk/>
            <pc:sldMk cId="2451512177" sldId="294"/>
            <ac:spMk id="45" creationId="{794B0EE8-D3E5-57A5-7BA1-01CAE6F07B1D}"/>
          </ac:spMkLst>
        </pc:spChg>
        <pc:spChg chg="add mod">
          <ac:chgData name="Manuel Sánchez" userId="2180821b70765b11" providerId="LiveId" clId="{158AF0A3-8DB6-476C-8E77-1CEE9001F297}" dt="2022-08-03T09:02:17.888" v="253" actId="1037"/>
          <ac:spMkLst>
            <pc:docMk/>
            <pc:sldMk cId="2451512177" sldId="294"/>
            <ac:spMk id="46" creationId="{58E49ACF-7E5D-81FC-1E4E-A0D8A7451A07}"/>
          </ac:spMkLst>
        </pc:spChg>
        <pc:spChg chg="add mod">
          <ac:chgData name="Manuel Sánchez" userId="2180821b70765b11" providerId="LiveId" clId="{158AF0A3-8DB6-476C-8E77-1CEE9001F297}" dt="2022-08-03T09:02:33.775" v="257" actId="14100"/>
          <ac:spMkLst>
            <pc:docMk/>
            <pc:sldMk cId="2451512177" sldId="294"/>
            <ac:spMk id="47" creationId="{9A5A38E1-74D6-D47C-B2E2-1A28537874B3}"/>
          </ac:spMkLst>
        </pc:spChg>
        <pc:spChg chg="add mod">
          <ac:chgData name="Manuel Sánchez" userId="2180821b70765b11" providerId="LiveId" clId="{158AF0A3-8DB6-476C-8E77-1CEE9001F297}" dt="2022-08-03T09:00:45.220" v="191"/>
          <ac:spMkLst>
            <pc:docMk/>
            <pc:sldMk cId="2451512177" sldId="294"/>
            <ac:spMk id="48" creationId="{40F5A16D-639B-8EBF-140D-F5DD1856EDD8}"/>
          </ac:spMkLst>
        </pc:spChg>
        <pc:spChg chg="add mod">
          <ac:chgData name="Manuel Sánchez" userId="2180821b70765b11" providerId="LiveId" clId="{158AF0A3-8DB6-476C-8E77-1CEE9001F297}" dt="2022-08-03T09:05:05.756" v="279" actId="1076"/>
          <ac:spMkLst>
            <pc:docMk/>
            <pc:sldMk cId="2451512177" sldId="294"/>
            <ac:spMk id="49" creationId="{2BF6A7C5-AF68-6207-468E-A865282EA73A}"/>
          </ac:spMkLst>
        </pc:spChg>
        <pc:spChg chg="add mod">
          <ac:chgData name="Manuel Sánchez" userId="2180821b70765b11" providerId="LiveId" clId="{158AF0A3-8DB6-476C-8E77-1CEE9001F297}" dt="2022-08-03T09:04:53.167" v="274" actId="1076"/>
          <ac:spMkLst>
            <pc:docMk/>
            <pc:sldMk cId="2451512177" sldId="294"/>
            <ac:spMk id="50" creationId="{3D53E0A8-7C5D-EA16-2850-C2E26844CCB7}"/>
          </ac:spMkLst>
        </pc:spChg>
        <pc:picChg chg="add del mod">
          <ac:chgData name="Manuel Sánchez" userId="2180821b70765b11" providerId="LiveId" clId="{158AF0A3-8DB6-476C-8E77-1CEE9001F297}" dt="2022-08-03T08:48:16.164" v="50" actId="478"/>
          <ac:picMkLst>
            <pc:docMk/>
            <pc:sldMk cId="2451512177" sldId="294"/>
            <ac:picMk id="7" creationId="{A32645F8-A660-31A7-525E-F58CE421EB75}"/>
          </ac:picMkLst>
        </pc:picChg>
        <pc:picChg chg="add mod">
          <ac:chgData name="Manuel Sánchez" userId="2180821b70765b11" providerId="LiveId" clId="{158AF0A3-8DB6-476C-8E77-1CEE9001F297}" dt="2022-08-04T09:54:32.880" v="314" actId="1076"/>
          <ac:picMkLst>
            <pc:docMk/>
            <pc:sldMk cId="2451512177" sldId="294"/>
            <ac:picMk id="18" creationId="{17D8F34E-5E1C-D748-8D6A-3534875CE353}"/>
          </ac:picMkLst>
        </pc:picChg>
        <pc:picChg chg="add del mod modCrop">
          <ac:chgData name="Manuel Sánchez" userId="2180821b70765b11" providerId="LiveId" clId="{158AF0A3-8DB6-476C-8E77-1CEE9001F297}" dt="2022-08-03T08:58:57.315" v="161" actId="478"/>
          <ac:picMkLst>
            <pc:docMk/>
            <pc:sldMk cId="2451512177" sldId="294"/>
            <ac:picMk id="27" creationId="{D60448A9-542A-85B3-F7C5-4F4A7EC7D530}"/>
          </ac:picMkLst>
        </pc:picChg>
        <pc:picChg chg="add mod ord">
          <ac:chgData name="Manuel Sánchez" userId="2180821b70765b11" providerId="LiveId" clId="{158AF0A3-8DB6-476C-8E77-1CEE9001F297}" dt="2022-08-03T09:03:44.902" v="260" actId="166"/>
          <ac:picMkLst>
            <pc:docMk/>
            <pc:sldMk cId="2451512177" sldId="294"/>
            <ac:picMk id="31" creationId="{2665CD00-6EE2-3F3C-49D5-9BBB11824F4E}"/>
          </ac:picMkLst>
        </pc:picChg>
        <pc:picChg chg="add del mod">
          <ac:chgData name="Manuel Sánchez" userId="2180821b70765b11" providerId="LiveId" clId="{158AF0A3-8DB6-476C-8E77-1CEE9001F297}" dt="2022-08-03T09:05:13.524" v="283" actId="478"/>
          <ac:picMkLst>
            <pc:docMk/>
            <pc:sldMk cId="2451512177" sldId="294"/>
            <ac:picMk id="51" creationId="{855A51A5-FEA8-32D5-7872-466B250C74F2}"/>
          </ac:picMkLst>
        </pc:picChg>
      </pc:sldChg>
      <pc:sldChg chg="addSp delSp modSp new mod">
        <pc:chgData name="Manuel Sánchez" userId="2180821b70765b11" providerId="LiveId" clId="{158AF0A3-8DB6-476C-8E77-1CEE9001F297}" dt="2022-08-04T09:56:55.673" v="329" actId="478"/>
        <pc:sldMkLst>
          <pc:docMk/>
          <pc:sldMk cId="1189647222" sldId="295"/>
        </pc:sldMkLst>
        <pc:spChg chg="add del mod">
          <ac:chgData name="Manuel Sánchez" userId="2180821b70765b11" providerId="LiveId" clId="{158AF0A3-8DB6-476C-8E77-1CEE9001F297}" dt="2022-08-04T09:56:46.343" v="323"/>
          <ac:spMkLst>
            <pc:docMk/>
            <pc:sldMk cId="1189647222" sldId="295"/>
            <ac:spMk id="2" creationId="{E7CF6970-A639-4E68-0D49-566D0636F2D2}"/>
          </ac:spMkLst>
        </pc:spChg>
        <pc:spChg chg="add del mod">
          <ac:chgData name="Manuel Sánchez" userId="2180821b70765b11" providerId="LiveId" clId="{158AF0A3-8DB6-476C-8E77-1CEE9001F297}" dt="2022-08-04T09:56:46.343" v="323"/>
          <ac:spMkLst>
            <pc:docMk/>
            <pc:sldMk cId="1189647222" sldId="295"/>
            <ac:spMk id="3" creationId="{98731281-9D07-C4E6-574B-EF606562972F}"/>
          </ac:spMkLst>
        </pc:spChg>
        <pc:spChg chg="add del mod">
          <ac:chgData name="Manuel Sánchez" userId="2180821b70765b11" providerId="LiveId" clId="{158AF0A3-8DB6-476C-8E77-1CEE9001F297}" dt="2022-08-04T09:56:46.343" v="323"/>
          <ac:spMkLst>
            <pc:docMk/>
            <pc:sldMk cId="1189647222" sldId="295"/>
            <ac:spMk id="4" creationId="{F90F16AF-A4BE-4598-70DB-45AAFDA9671D}"/>
          </ac:spMkLst>
        </pc:spChg>
        <pc:spChg chg="add del mod">
          <ac:chgData name="Manuel Sánchez" userId="2180821b70765b11" providerId="LiveId" clId="{158AF0A3-8DB6-476C-8E77-1CEE9001F297}" dt="2022-08-04T09:56:46.343" v="323"/>
          <ac:spMkLst>
            <pc:docMk/>
            <pc:sldMk cId="1189647222" sldId="295"/>
            <ac:spMk id="5" creationId="{0F56DE22-6F08-6C52-8580-214A6F6A4A9D}"/>
          </ac:spMkLst>
        </pc:spChg>
        <pc:spChg chg="add del mod">
          <ac:chgData name="Manuel Sánchez" userId="2180821b70765b11" providerId="LiveId" clId="{158AF0A3-8DB6-476C-8E77-1CEE9001F297}" dt="2022-08-04T09:56:46.343" v="323"/>
          <ac:spMkLst>
            <pc:docMk/>
            <pc:sldMk cId="1189647222" sldId="295"/>
            <ac:spMk id="6" creationId="{E043D747-20E1-8C62-DA0D-B6C2A4D3DE0F}"/>
          </ac:spMkLst>
        </pc:spChg>
        <pc:spChg chg="add del mod">
          <ac:chgData name="Manuel Sánchez" userId="2180821b70765b11" providerId="LiveId" clId="{158AF0A3-8DB6-476C-8E77-1CEE9001F297}" dt="2022-08-04T09:56:46.343" v="323"/>
          <ac:spMkLst>
            <pc:docMk/>
            <pc:sldMk cId="1189647222" sldId="295"/>
            <ac:spMk id="7" creationId="{B621CE03-E3B2-D4BD-0B3A-67334033F61F}"/>
          </ac:spMkLst>
        </pc:spChg>
        <pc:spChg chg="add del mod">
          <ac:chgData name="Manuel Sánchez" userId="2180821b70765b11" providerId="LiveId" clId="{158AF0A3-8DB6-476C-8E77-1CEE9001F297}" dt="2022-08-04T09:56:46.343" v="323"/>
          <ac:spMkLst>
            <pc:docMk/>
            <pc:sldMk cId="1189647222" sldId="295"/>
            <ac:spMk id="8" creationId="{E149B643-CCC6-589F-ADD8-7889BF9A4A6F}"/>
          </ac:spMkLst>
        </pc:spChg>
        <pc:spChg chg="add del mod">
          <ac:chgData name="Manuel Sánchez" userId="2180821b70765b11" providerId="LiveId" clId="{158AF0A3-8DB6-476C-8E77-1CEE9001F297}" dt="2022-08-04T09:56:46.343" v="323"/>
          <ac:spMkLst>
            <pc:docMk/>
            <pc:sldMk cId="1189647222" sldId="295"/>
            <ac:spMk id="9" creationId="{6205766B-DB68-CE65-2F83-CA8C0A3B303E}"/>
          </ac:spMkLst>
        </pc:spChg>
        <pc:spChg chg="add del mod">
          <ac:chgData name="Manuel Sánchez" userId="2180821b70765b11" providerId="LiveId" clId="{158AF0A3-8DB6-476C-8E77-1CEE9001F297}" dt="2022-08-04T09:56:46.343" v="323"/>
          <ac:spMkLst>
            <pc:docMk/>
            <pc:sldMk cId="1189647222" sldId="295"/>
            <ac:spMk id="10" creationId="{A4DE5971-311F-0DFD-9473-55EBE188A9C4}"/>
          </ac:spMkLst>
        </pc:spChg>
        <pc:spChg chg="add del mod">
          <ac:chgData name="Manuel Sánchez" userId="2180821b70765b11" providerId="LiveId" clId="{158AF0A3-8DB6-476C-8E77-1CEE9001F297}" dt="2022-08-04T09:56:46.343" v="323"/>
          <ac:spMkLst>
            <pc:docMk/>
            <pc:sldMk cId="1189647222" sldId="295"/>
            <ac:spMk id="11" creationId="{84D896AD-9D95-5E29-D97D-DBDFED0D0C16}"/>
          </ac:spMkLst>
        </pc:spChg>
        <pc:spChg chg="add del mod">
          <ac:chgData name="Manuel Sánchez" userId="2180821b70765b11" providerId="LiveId" clId="{158AF0A3-8DB6-476C-8E77-1CEE9001F297}" dt="2022-08-04T09:56:46.343" v="323"/>
          <ac:spMkLst>
            <pc:docMk/>
            <pc:sldMk cId="1189647222" sldId="295"/>
            <ac:spMk id="12" creationId="{826AE920-D65C-0997-6535-1C23B32EA155}"/>
          </ac:spMkLst>
        </pc:spChg>
        <pc:spChg chg="add del mod">
          <ac:chgData name="Manuel Sánchez" userId="2180821b70765b11" providerId="LiveId" clId="{158AF0A3-8DB6-476C-8E77-1CEE9001F297}" dt="2022-08-04T09:56:46.343" v="323"/>
          <ac:spMkLst>
            <pc:docMk/>
            <pc:sldMk cId="1189647222" sldId="295"/>
            <ac:spMk id="13" creationId="{B7C4E976-5CF9-B7B7-BC20-21D8DCFAA0D5}"/>
          </ac:spMkLst>
        </pc:spChg>
        <pc:spChg chg="add del mod">
          <ac:chgData name="Manuel Sánchez" userId="2180821b70765b11" providerId="LiveId" clId="{158AF0A3-8DB6-476C-8E77-1CEE9001F297}" dt="2022-08-04T09:56:46.343" v="323"/>
          <ac:spMkLst>
            <pc:docMk/>
            <pc:sldMk cId="1189647222" sldId="295"/>
            <ac:spMk id="14" creationId="{7A8EEFD4-FFE9-D6CD-07F8-47A91E568F54}"/>
          </ac:spMkLst>
        </pc:spChg>
        <pc:spChg chg="add mod">
          <ac:chgData name="Manuel Sánchez" userId="2180821b70765b11" providerId="LiveId" clId="{158AF0A3-8DB6-476C-8E77-1CEE9001F297}" dt="2022-08-04T09:56:49.253" v="326" actId="1076"/>
          <ac:spMkLst>
            <pc:docMk/>
            <pc:sldMk cId="1189647222" sldId="295"/>
            <ac:spMk id="15" creationId="{FF09319D-0C10-8077-2C01-754A7796FEEC}"/>
          </ac:spMkLst>
        </pc:spChg>
        <pc:spChg chg="add mod">
          <ac:chgData name="Manuel Sánchez" userId="2180821b70765b11" providerId="LiveId" clId="{158AF0A3-8DB6-476C-8E77-1CEE9001F297}" dt="2022-08-04T09:56:49.253" v="326" actId="1076"/>
          <ac:spMkLst>
            <pc:docMk/>
            <pc:sldMk cId="1189647222" sldId="295"/>
            <ac:spMk id="16" creationId="{BBDBA90A-14F2-0A5C-2CE8-7430148BB800}"/>
          </ac:spMkLst>
        </pc:spChg>
        <pc:spChg chg="add mod">
          <ac:chgData name="Manuel Sánchez" userId="2180821b70765b11" providerId="LiveId" clId="{158AF0A3-8DB6-476C-8E77-1CEE9001F297}" dt="2022-08-04T09:56:49.253" v="326" actId="1076"/>
          <ac:spMkLst>
            <pc:docMk/>
            <pc:sldMk cId="1189647222" sldId="295"/>
            <ac:spMk id="17" creationId="{B84CBB56-B107-91D6-4A83-FD74D1200B18}"/>
          </ac:spMkLst>
        </pc:spChg>
        <pc:spChg chg="add mod">
          <ac:chgData name="Manuel Sánchez" userId="2180821b70765b11" providerId="LiveId" clId="{158AF0A3-8DB6-476C-8E77-1CEE9001F297}" dt="2022-08-04T09:56:49.253" v="326" actId="1076"/>
          <ac:spMkLst>
            <pc:docMk/>
            <pc:sldMk cId="1189647222" sldId="295"/>
            <ac:spMk id="18" creationId="{C01B2DBA-7213-CD73-DA94-FE5EBB85A37E}"/>
          </ac:spMkLst>
        </pc:spChg>
        <pc:spChg chg="add mod">
          <ac:chgData name="Manuel Sánchez" userId="2180821b70765b11" providerId="LiveId" clId="{158AF0A3-8DB6-476C-8E77-1CEE9001F297}" dt="2022-08-04T09:56:49.253" v="326" actId="1076"/>
          <ac:spMkLst>
            <pc:docMk/>
            <pc:sldMk cId="1189647222" sldId="295"/>
            <ac:spMk id="19" creationId="{72E37926-BA6B-26BB-817A-91A9AD3D4187}"/>
          </ac:spMkLst>
        </pc:spChg>
        <pc:spChg chg="add mod">
          <ac:chgData name="Manuel Sánchez" userId="2180821b70765b11" providerId="LiveId" clId="{158AF0A3-8DB6-476C-8E77-1CEE9001F297}" dt="2022-08-04T09:56:49.253" v="326" actId="1076"/>
          <ac:spMkLst>
            <pc:docMk/>
            <pc:sldMk cId="1189647222" sldId="295"/>
            <ac:spMk id="20" creationId="{4136CB80-3454-5F63-5B4A-D9575F7695C5}"/>
          </ac:spMkLst>
        </pc:spChg>
        <pc:spChg chg="add mod">
          <ac:chgData name="Manuel Sánchez" userId="2180821b70765b11" providerId="LiveId" clId="{158AF0A3-8DB6-476C-8E77-1CEE9001F297}" dt="2022-08-04T09:56:49.253" v="326" actId="1076"/>
          <ac:spMkLst>
            <pc:docMk/>
            <pc:sldMk cId="1189647222" sldId="295"/>
            <ac:spMk id="21" creationId="{7B7B854F-9580-7F6F-CD78-7C6744769A9D}"/>
          </ac:spMkLst>
        </pc:spChg>
        <pc:spChg chg="add mod">
          <ac:chgData name="Manuel Sánchez" userId="2180821b70765b11" providerId="LiveId" clId="{158AF0A3-8DB6-476C-8E77-1CEE9001F297}" dt="2022-08-04T09:56:49.253" v="326" actId="1076"/>
          <ac:spMkLst>
            <pc:docMk/>
            <pc:sldMk cId="1189647222" sldId="295"/>
            <ac:spMk id="22" creationId="{D3B54DF2-182D-BB30-168B-970340211356}"/>
          </ac:spMkLst>
        </pc:spChg>
        <pc:spChg chg="add mod">
          <ac:chgData name="Manuel Sánchez" userId="2180821b70765b11" providerId="LiveId" clId="{158AF0A3-8DB6-476C-8E77-1CEE9001F297}" dt="2022-08-04T09:56:49.253" v="326" actId="1076"/>
          <ac:spMkLst>
            <pc:docMk/>
            <pc:sldMk cId="1189647222" sldId="295"/>
            <ac:spMk id="23" creationId="{D62AFA64-6546-A2C5-BFE8-E7CB6F19DD20}"/>
          </ac:spMkLst>
        </pc:spChg>
        <pc:spChg chg="add mod">
          <ac:chgData name="Manuel Sánchez" userId="2180821b70765b11" providerId="LiveId" clId="{158AF0A3-8DB6-476C-8E77-1CEE9001F297}" dt="2022-08-04T09:56:49.253" v="326" actId="1076"/>
          <ac:spMkLst>
            <pc:docMk/>
            <pc:sldMk cId="1189647222" sldId="295"/>
            <ac:spMk id="24" creationId="{379B2CE8-C4E3-7FC7-A70D-D97B4627D4E5}"/>
          </ac:spMkLst>
        </pc:spChg>
        <pc:spChg chg="add del mod">
          <ac:chgData name="Manuel Sánchez" userId="2180821b70765b11" providerId="LiveId" clId="{158AF0A3-8DB6-476C-8E77-1CEE9001F297}" dt="2022-08-04T09:56:55.673" v="329" actId="478"/>
          <ac:spMkLst>
            <pc:docMk/>
            <pc:sldMk cId="1189647222" sldId="295"/>
            <ac:spMk id="25" creationId="{611D73CD-1A97-F01D-BA57-C5D6F75916AA}"/>
          </ac:spMkLst>
        </pc:spChg>
        <pc:spChg chg="add del mod">
          <ac:chgData name="Manuel Sánchez" userId="2180821b70765b11" providerId="LiveId" clId="{158AF0A3-8DB6-476C-8E77-1CEE9001F297}" dt="2022-08-04T09:56:53.328" v="328" actId="478"/>
          <ac:spMkLst>
            <pc:docMk/>
            <pc:sldMk cId="1189647222" sldId="295"/>
            <ac:spMk id="26" creationId="{4D669A35-12EA-035F-16C5-13F3AA460BF3}"/>
          </ac:spMkLst>
        </pc:spChg>
        <pc:spChg chg="add mod">
          <ac:chgData name="Manuel Sánchez" userId="2180821b70765b11" providerId="LiveId" clId="{158AF0A3-8DB6-476C-8E77-1CEE9001F297}" dt="2022-08-04T09:56:49.253" v="326" actId="1076"/>
          <ac:spMkLst>
            <pc:docMk/>
            <pc:sldMk cId="1189647222" sldId="295"/>
            <ac:spMk id="27" creationId="{2BD6193F-7280-4508-345F-837A73040F99}"/>
          </ac:spMkLst>
        </pc:spChg>
      </pc:sldChg>
      <pc:sldChg chg="new del">
        <pc:chgData name="Manuel Sánchez" userId="2180821b70765b11" providerId="LiveId" clId="{158AF0A3-8DB6-476C-8E77-1CEE9001F297}" dt="2022-08-04T09:55:52.768" v="319" actId="47"/>
        <pc:sldMkLst>
          <pc:docMk/>
          <pc:sldMk cId="4000606465" sldId="295"/>
        </pc:sldMkLst>
      </pc:sldChg>
      <pc:sldChg chg="addSp modSp add del">
        <pc:chgData name="Manuel Sánchez" userId="2180821b70765b11" providerId="LiveId" clId="{158AF0A3-8DB6-476C-8E77-1CEE9001F297}" dt="2022-08-03T09:01:14.301" v="197" actId="47"/>
        <pc:sldMkLst>
          <pc:docMk/>
          <pc:sldMk cId="4175491740" sldId="295"/>
        </pc:sldMkLst>
        <pc:spChg chg="add mod">
          <ac:chgData name="Manuel Sánchez" userId="2180821b70765b11" providerId="LiveId" clId="{158AF0A3-8DB6-476C-8E77-1CEE9001F297}" dt="2022-08-03T08:58:12.419" v="153"/>
          <ac:spMkLst>
            <pc:docMk/>
            <pc:sldMk cId="4175491740" sldId="295"/>
            <ac:spMk id="14" creationId="{CA506146-FAC6-58A5-6A90-0BC5DD5D27C3}"/>
          </ac:spMkLst>
        </pc:spChg>
      </pc:sldChg>
      <pc:sldChg chg="addSp delSp modSp new del mod setBg">
        <pc:chgData name="Manuel Sánchez" userId="2180821b70765b11" providerId="LiveId" clId="{158AF0A3-8DB6-476C-8E77-1CEE9001F297}" dt="2022-08-04T10:12:01.345" v="474" actId="47"/>
        <pc:sldMkLst>
          <pc:docMk/>
          <pc:sldMk cId="3633782387" sldId="296"/>
        </pc:sldMkLst>
        <pc:spChg chg="del">
          <ac:chgData name="Manuel Sánchez" userId="2180821b70765b11" providerId="LiveId" clId="{158AF0A3-8DB6-476C-8E77-1CEE9001F297}" dt="2022-08-04T09:57:25.514" v="332" actId="478"/>
          <ac:spMkLst>
            <pc:docMk/>
            <pc:sldMk cId="3633782387" sldId="296"/>
            <ac:spMk id="2" creationId="{49BBE43B-B39A-B0C1-365C-94DD8FBFCAC8}"/>
          </ac:spMkLst>
        </pc:spChg>
        <pc:spChg chg="del">
          <ac:chgData name="Manuel Sánchez" userId="2180821b70765b11" providerId="LiveId" clId="{158AF0A3-8DB6-476C-8E77-1CEE9001F297}" dt="2022-08-04T09:57:25.514" v="332" actId="478"/>
          <ac:spMkLst>
            <pc:docMk/>
            <pc:sldMk cId="3633782387" sldId="296"/>
            <ac:spMk id="3" creationId="{1535EF33-8A85-D5C3-F82A-E87C7967B4DF}"/>
          </ac:spMkLst>
        </pc:spChg>
        <pc:spChg chg="add del mod">
          <ac:chgData name="Manuel Sánchez" userId="2180821b70765b11" providerId="LiveId" clId="{158AF0A3-8DB6-476C-8E77-1CEE9001F297}" dt="2022-08-04T09:59:25.997" v="353" actId="478"/>
          <ac:spMkLst>
            <pc:docMk/>
            <pc:sldMk cId="3633782387" sldId="296"/>
            <ac:spMk id="6" creationId="{FC336E20-405D-AAA9-21F2-07C377B2D3AA}"/>
          </ac:spMkLst>
        </pc:spChg>
        <pc:spChg chg="add del">
          <ac:chgData name="Manuel Sánchez" userId="2180821b70765b11" providerId="LiveId" clId="{158AF0A3-8DB6-476C-8E77-1CEE9001F297}" dt="2022-08-04T09:59:59.864" v="357" actId="26606"/>
          <ac:spMkLst>
            <pc:docMk/>
            <pc:sldMk cId="3633782387" sldId="296"/>
            <ac:spMk id="13" creationId="{216BB327-7AA9-4EC5-815F-9D8E6BC53E34}"/>
          </ac:spMkLst>
        </pc:spChg>
        <pc:spChg chg="add del">
          <ac:chgData name="Manuel Sánchez" userId="2180821b70765b11" providerId="LiveId" clId="{158AF0A3-8DB6-476C-8E77-1CEE9001F297}" dt="2022-08-04T10:00:01.353" v="359" actId="26606"/>
          <ac:spMkLst>
            <pc:docMk/>
            <pc:sldMk cId="3633782387" sldId="296"/>
            <ac:spMk id="15" creationId="{2D2B266D-3625-4584-A5C3-7D3F672CFF30}"/>
          </ac:spMkLst>
        </pc:spChg>
        <pc:spChg chg="add del">
          <ac:chgData name="Manuel Sánchez" userId="2180821b70765b11" providerId="LiveId" clId="{158AF0A3-8DB6-476C-8E77-1CEE9001F297}" dt="2022-08-04T10:00:03.474" v="361" actId="26606"/>
          <ac:spMkLst>
            <pc:docMk/>
            <pc:sldMk cId="3633782387" sldId="296"/>
            <ac:spMk id="17" creationId="{E559D998-AB6C-46E1-B394-118E9A1E2D62}"/>
          </ac:spMkLst>
        </pc:spChg>
        <pc:spChg chg="add del">
          <ac:chgData name="Manuel Sánchez" userId="2180821b70765b11" providerId="LiveId" clId="{158AF0A3-8DB6-476C-8E77-1CEE9001F297}" dt="2022-08-04T10:00:04.895" v="363" actId="26606"/>
          <ac:spMkLst>
            <pc:docMk/>
            <pc:sldMk cId="3633782387" sldId="296"/>
            <ac:spMk id="19" creationId="{D291F021-C45C-4D44-A2B8-A789E386CC42}"/>
          </ac:spMkLst>
        </pc:spChg>
        <pc:spChg chg="add del">
          <ac:chgData name="Manuel Sánchez" userId="2180821b70765b11" providerId="LiveId" clId="{158AF0A3-8DB6-476C-8E77-1CEE9001F297}" dt="2022-08-04T10:00:04.895" v="363" actId="26606"/>
          <ac:spMkLst>
            <pc:docMk/>
            <pc:sldMk cId="3633782387" sldId="296"/>
            <ac:spMk id="20" creationId="{569BBA9B-8F4E-4D2B-BEFA-41A475443377}"/>
          </ac:spMkLst>
        </pc:spChg>
        <pc:spChg chg="add del">
          <ac:chgData name="Manuel Sánchez" userId="2180821b70765b11" providerId="LiveId" clId="{158AF0A3-8DB6-476C-8E77-1CEE9001F297}" dt="2022-08-04T10:00:04.895" v="363" actId="26606"/>
          <ac:spMkLst>
            <pc:docMk/>
            <pc:sldMk cId="3633782387" sldId="296"/>
            <ac:spMk id="21" creationId="{851012D1-8033-40B1-9EC0-91390FFC7403}"/>
          </ac:spMkLst>
        </pc:spChg>
        <pc:spChg chg="add del">
          <ac:chgData name="Manuel Sánchez" userId="2180821b70765b11" providerId="LiveId" clId="{158AF0A3-8DB6-476C-8E77-1CEE9001F297}" dt="2022-08-04T10:00:04.895" v="363" actId="26606"/>
          <ac:spMkLst>
            <pc:docMk/>
            <pc:sldMk cId="3633782387" sldId="296"/>
            <ac:spMk id="22" creationId="{2E80C965-DB6D-4F81-9E9E-B027384D0BD6}"/>
          </ac:spMkLst>
        </pc:spChg>
        <pc:spChg chg="add del">
          <ac:chgData name="Manuel Sánchez" userId="2180821b70765b11" providerId="LiveId" clId="{158AF0A3-8DB6-476C-8E77-1CEE9001F297}" dt="2022-08-04T10:00:05.556" v="365" actId="26606"/>
          <ac:spMkLst>
            <pc:docMk/>
            <pc:sldMk cId="3633782387" sldId="296"/>
            <ac:spMk id="24" creationId="{3B5F8FB9-93B9-4832-A062-85E1B6A5AFA4}"/>
          </ac:spMkLst>
        </pc:spChg>
        <pc:spChg chg="add del">
          <ac:chgData name="Manuel Sánchez" userId="2180821b70765b11" providerId="LiveId" clId="{158AF0A3-8DB6-476C-8E77-1CEE9001F297}" dt="2022-08-04T10:00:05.556" v="365" actId="26606"/>
          <ac:spMkLst>
            <pc:docMk/>
            <pc:sldMk cId="3633782387" sldId="296"/>
            <ac:spMk id="25" creationId="{F37E8EB2-7BE0-4F3D-921C-F4E9C2C14929}"/>
          </ac:spMkLst>
        </pc:spChg>
        <pc:spChg chg="add del">
          <ac:chgData name="Manuel Sánchez" userId="2180821b70765b11" providerId="LiveId" clId="{158AF0A3-8DB6-476C-8E77-1CEE9001F297}" dt="2022-08-04T10:00:05.556" v="365" actId="26606"/>
          <ac:spMkLst>
            <pc:docMk/>
            <pc:sldMk cId="3633782387" sldId="296"/>
            <ac:spMk id="26" creationId="{E77AE46B-A945-4A7E-9911-903176079DD0}"/>
          </ac:spMkLst>
        </pc:spChg>
        <pc:spChg chg="add del">
          <ac:chgData name="Manuel Sánchez" userId="2180821b70765b11" providerId="LiveId" clId="{158AF0A3-8DB6-476C-8E77-1CEE9001F297}" dt="2022-08-04T10:00:06.666" v="367" actId="26606"/>
          <ac:spMkLst>
            <pc:docMk/>
            <pc:sldMk cId="3633782387" sldId="296"/>
            <ac:spMk id="28" creationId="{8950AD4C-6AF3-49F8-94E1-DBCAFB39478B}"/>
          </ac:spMkLst>
        </pc:spChg>
        <pc:spChg chg="add del">
          <ac:chgData name="Manuel Sánchez" userId="2180821b70765b11" providerId="LiveId" clId="{158AF0A3-8DB6-476C-8E77-1CEE9001F297}" dt="2022-08-04T10:00:06.666" v="367" actId="26606"/>
          <ac:spMkLst>
            <pc:docMk/>
            <pc:sldMk cId="3633782387" sldId="296"/>
            <ac:spMk id="29" creationId="{8DBEAE55-3EA1-41D7-A212-5F7D8986C1F2}"/>
          </ac:spMkLst>
        </pc:spChg>
        <pc:spChg chg="add del">
          <ac:chgData name="Manuel Sánchez" userId="2180821b70765b11" providerId="LiveId" clId="{158AF0A3-8DB6-476C-8E77-1CEE9001F297}" dt="2022-08-04T10:00:06.666" v="367" actId="26606"/>
          <ac:spMkLst>
            <pc:docMk/>
            <pc:sldMk cId="3633782387" sldId="296"/>
            <ac:spMk id="30" creationId="{CFC5F0E7-644F-4101-BE72-12825CF537E7}"/>
          </ac:spMkLst>
        </pc:spChg>
        <pc:spChg chg="add del">
          <ac:chgData name="Manuel Sánchez" userId="2180821b70765b11" providerId="LiveId" clId="{158AF0A3-8DB6-476C-8E77-1CEE9001F297}" dt="2022-08-04T10:00:06.666" v="367" actId="26606"/>
          <ac:spMkLst>
            <pc:docMk/>
            <pc:sldMk cId="3633782387" sldId="296"/>
            <ac:spMk id="31" creationId="{B1F9B6B4-B0C4-45C6-A086-901C960D03E7}"/>
          </ac:spMkLst>
        </pc:spChg>
        <pc:spChg chg="add del">
          <ac:chgData name="Manuel Sánchez" userId="2180821b70765b11" providerId="LiveId" clId="{158AF0A3-8DB6-476C-8E77-1CEE9001F297}" dt="2022-08-04T10:00:07.395" v="369" actId="26606"/>
          <ac:spMkLst>
            <pc:docMk/>
            <pc:sldMk cId="3633782387" sldId="296"/>
            <ac:spMk id="33" creationId="{4613B4A9-1C7C-4729-A016-AB42D3979460}"/>
          </ac:spMkLst>
        </pc:spChg>
        <pc:spChg chg="add del">
          <ac:chgData name="Manuel Sánchez" userId="2180821b70765b11" providerId="LiveId" clId="{158AF0A3-8DB6-476C-8E77-1CEE9001F297}" dt="2022-08-04T10:00:09.520" v="371" actId="26606"/>
          <ac:spMkLst>
            <pc:docMk/>
            <pc:sldMk cId="3633782387" sldId="296"/>
            <ac:spMk id="35" creationId="{42A4FC2C-047E-45A5-965D-8E1E3BF09BC6}"/>
          </ac:spMkLst>
        </pc:spChg>
        <pc:spChg chg="add del">
          <ac:chgData name="Manuel Sánchez" userId="2180821b70765b11" providerId="LiveId" clId="{158AF0A3-8DB6-476C-8E77-1CEE9001F297}" dt="2022-08-04T10:00:11.600" v="373" actId="26606"/>
          <ac:spMkLst>
            <pc:docMk/>
            <pc:sldMk cId="3633782387" sldId="296"/>
            <ac:spMk id="37" creationId="{42A4FC2C-047E-45A5-965D-8E1E3BF09BC6}"/>
          </ac:spMkLst>
        </pc:spChg>
        <pc:spChg chg="add">
          <ac:chgData name="Manuel Sánchez" userId="2180821b70765b11" providerId="LiveId" clId="{158AF0A3-8DB6-476C-8E77-1CEE9001F297}" dt="2022-08-04T10:00:11.602" v="374" actId="26606"/>
          <ac:spMkLst>
            <pc:docMk/>
            <pc:sldMk cId="3633782387" sldId="296"/>
            <ac:spMk id="39" creationId="{42A4FC2C-047E-45A5-965D-8E1E3BF09BC6}"/>
          </ac:spMkLst>
        </pc:spChg>
        <pc:spChg chg="add mod">
          <ac:chgData name="Manuel Sánchez" userId="2180821b70765b11" providerId="LiveId" clId="{158AF0A3-8DB6-476C-8E77-1CEE9001F297}" dt="2022-08-04T10:10:51.021" v="462" actId="2711"/>
          <ac:spMkLst>
            <pc:docMk/>
            <pc:sldMk cId="3633782387" sldId="296"/>
            <ac:spMk id="43" creationId="{D34398C4-14CE-F188-1D82-DE905F69EDDF}"/>
          </ac:spMkLst>
        </pc:spChg>
        <pc:spChg chg="add mod">
          <ac:chgData name="Manuel Sánchez" userId="2180821b70765b11" providerId="LiveId" clId="{158AF0A3-8DB6-476C-8E77-1CEE9001F297}" dt="2022-08-04T10:10:40.446" v="460" actId="1076"/>
          <ac:spMkLst>
            <pc:docMk/>
            <pc:sldMk cId="3633782387" sldId="296"/>
            <ac:spMk id="45" creationId="{DA0FADBB-0BCA-9E33-F130-F9DC6867F381}"/>
          </ac:spMkLst>
        </pc:spChg>
        <pc:spChg chg="add mod">
          <ac:chgData name="Manuel Sánchez" userId="2180821b70765b11" providerId="LiveId" clId="{158AF0A3-8DB6-476C-8E77-1CEE9001F297}" dt="2022-08-04T10:11:17.888" v="465" actId="1076"/>
          <ac:spMkLst>
            <pc:docMk/>
            <pc:sldMk cId="3633782387" sldId="296"/>
            <ac:spMk id="46" creationId="{F3D3785F-110D-B6B9-C49F-D78F440AA3A6}"/>
          </ac:spMkLst>
        </pc:spChg>
        <pc:picChg chg="add del mod">
          <ac:chgData name="Manuel Sánchez" userId="2180821b70765b11" providerId="LiveId" clId="{158AF0A3-8DB6-476C-8E77-1CEE9001F297}" dt="2022-08-04T09:58:52.677" v="348" actId="478"/>
          <ac:picMkLst>
            <pc:docMk/>
            <pc:sldMk cId="3633782387" sldId="296"/>
            <ac:picMk id="5" creationId="{884B5B1C-0717-6A02-0796-6C2D3EAA216E}"/>
          </ac:picMkLst>
        </pc:picChg>
        <pc:picChg chg="add mod">
          <ac:chgData name="Manuel Sánchez" userId="2180821b70765b11" providerId="LiveId" clId="{158AF0A3-8DB6-476C-8E77-1CEE9001F297}" dt="2022-08-04T10:00:11.602" v="374" actId="26606"/>
          <ac:picMkLst>
            <pc:docMk/>
            <pc:sldMk cId="3633782387" sldId="296"/>
            <ac:picMk id="8" creationId="{567BFD97-5CDC-25A6-A192-4527A3EEC665}"/>
          </ac:picMkLst>
        </pc:picChg>
        <pc:picChg chg="add mod ord">
          <ac:chgData name="Manuel Sánchez" userId="2180821b70765b11" providerId="LiveId" clId="{158AF0A3-8DB6-476C-8E77-1CEE9001F297}" dt="2022-08-04T10:09:24.696" v="425" actId="1076"/>
          <ac:picMkLst>
            <pc:docMk/>
            <pc:sldMk cId="3633782387" sldId="296"/>
            <ac:picMk id="10" creationId="{C1491AB2-65BB-B889-7AAF-BA839738DAE0}"/>
          </ac:picMkLst>
        </pc:picChg>
        <pc:picChg chg="add mod">
          <ac:chgData name="Manuel Sánchez" userId="2180821b70765b11" providerId="LiveId" clId="{158AF0A3-8DB6-476C-8E77-1CEE9001F297}" dt="2022-08-04T10:02:44.740" v="391" actId="1076"/>
          <ac:picMkLst>
            <pc:docMk/>
            <pc:sldMk cId="3633782387" sldId="296"/>
            <ac:picMk id="27" creationId="{7AD86D8D-E3CF-B490-6F34-C6FA7C3C83BE}"/>
          </ac:picMkLst>
        </pc:picChg>
        <pc:picChg chg="add mod">
          <ac:chgData name="Manuel Sánchez" userId="2180821b70765b11" providerId="LiveId" clId="{158AF0A3-8DB6-476C-8E77-1CEE9001F297}" dt="2022-08-04T10:01:21.907" v="379" actId="1076"/>
          <ac:picMkLst>
            <pc:docMk/>
            <pc:sldMk cId="3633782387" sldId="296"/>
            <ac:picMk id="32" creationId="{504D45F8-1F55-8906-A74A-6B8E7954D02D}"/>
          </ac:picMkLst>
        </pc:picChg>
        <pc:picChg chg="add mod">
          <ac:chgData name="Manuel Sánchez" userId="2180821b70765b11" providerId="LiveId" clId="{158AF0A3-8DB6-476C-8E77-1CEE9001F297}" dt="2022-08-04T10:02:03.628" v="388" actId="14100"/>
          <ac:picMkLst>
            <pc:docMk/>
            <pc:sldMk cId="3633782387" sldId="296"/>
            <ac:picMk id="34" creationId="{15E4AB18-F216-6253-10FD-9BFFEBB5D957}"/>
          </ac:picMkLst>
        </pc:picChg>
        <pc:picChg chg="add mod">
          <ac:chgData name="Manuel Sánchez" userId="2180821b70765b11" providerId="LiveId" clId="{158AF0A3-8DB6-476C-8E77-1CEE9001F297}" dt="2022-08-04T10:09:32.650" v="427" actId="1076"/>
          <ac:picMkLst>
            <pc:docMk/>
            <pc:sldMk cId="3633782387" sldId="296"/>
            <ac:picMk id="36" creationId="{3FA6D4A6-5997-59FF-6C94-97C090BA4203}"/>
          </ac:picMkLst>
        </pc:picChg>
        <pc:picChg chg="add del mod">
          <ac:chgData name="Manuel Sánchez" userId="2180821b70765b11" providerId="LiveId" clId="{158AF0A3-8DB6-476C-8E77-1CEE9001F297}" dt="2022-08-04T10:09:15.124" v="424" actId="478"/>
          <ac:picMkLst>
            <pc:docMk/>
            <pc:sldMk cId="3633782387" sldId="296"/>
            <ac:picMk id="38" creationId="{1676E3A4-D603-A7A1-57E5-9381E04AE5A5}"/>
          </ac:picMkLst>
        </pc:picChg>
        <pc:picChg chg="add mod">
          <ac:chgData name="Manuel Sánchez" userId="2180821b70765b11" providerId="LiveId" clId="{158AF0A3-8DB6-476C-8E77-1CEE9001F297}" dt="2022-08-04T10:00:30.201" v="375"/>
          <ac:picMkLst>
            <pc:docMk/>
            <pc:sldMk cId="3633782387" sldId="296"/>
            <ac:picMk id="40" creationId="{2EDBB9B5-E445-613D-3C4F-47A06AE7009B}"/>
          </ac:picMkLst>
        </pc:picChg>
        <pc:picChg chg="add mod">
          <ac:chgData name="Manuel Sánchez" userId="2180821b70765b11" providerId="LiveId" clId="{158AF0A3-8DB6-476C-8E77-1CEE9001F297}" dt="2022-08-04T10:01:08.930" v="376" actId="14826"/>
          <ac:picMkLst>
            <pc:docMk/>
            <pc:sldMk cId="3633782387" sldId="296"/>
            <ac:picMk id="41" creationId="{CE99C3AE-4E4E-9C54-CA4F-A13B53F18F62}"/>
          </ac:picMkLst>
        </pc:picChg>
        <pc:picChg chg="add mod">
          <ac:chgData name="Manuel Sánchez" userId="2180821b70765b11" providerId="LiveId" clId="{158AF0A3-8DB6-476C-8E77-1CEE9001F297}" dt="2022-08-04T10:01:59.763" v="387" actId="1076"/>
          <ac:picMkLst>
            <pc:docMk/>
            <pc:sldMk cId="3633782387" sldId="296"/>
            <ac:picMk id="42" creationId="{BBC0556E-7944-CB62-DD87-1436BE740E26}"/>
          </ac:picMkLst>
        </pc:picChg>
        <pc:picChg chg="add mod">
          <ac:chgData name="Manuel Sánchez" userId="2180821b70765b11" providerId="LiveId" clId="{158AF0A3-8DB6-476C-8E77-1CEE9001F297}" dt="2022-08-04T10:10:40.446" v="460" actId="1076"/>
          <ac:picMkLst>
            <pc:docMk/>
            <pc:sldMk cId="3633782387" sldId="296"/>
            <ac:picMk id="44" creationId="{918A972F-C3FF-6291-326D-F124800D8925}"/>
          </ac:picMkLst>
        </pc:picChg>
      </pc:sldChg>
      <pc:sldChg chg="new">
        <pc:chgData name="Manuel Sánchez" userId="2180821b70765b11" providerId="LiveId" clId="{158AF0A3-8DB6-476C-8E77-1CEE9001F297}" dt="2022-08-04T10:11:59.613" v="473" actId="680"/>
        <pc:sldMkLst>
          <pc:docMk/>
          <pc:sldMk cId="4175192338" sldId="297"/>
        </pc:sldMkLst>
      </pc:sldChg>
      <pc:sldChg chg="add ord">
        <pc:chgData name="Manuel Sánchez" userId="2180821b70765b11" providerId="LiveId" clId="{158AF0A3-8DB6-476C-8E77-1CEE9001F297}" dt="2022-08-04T10:12:04.330" v="477"/>
        <pc:sldMkLst>
          <pc:docMk/>
          <pc:sldMk cId="2567791667" sldId="298"/>
        </pc:sldMkLst>
      </pc:sldChg>
      <pc:sldChg chg="addSp delSp modSp new del mod setBg">
        <pc:chgData name="Manuel Sánchez" userId="2180821b70765b11" providerId="LiveId" clId="{158AF0A3-8DB6-476C-8E77-1CEE9001F297}" dt="2022-08-04T10:20:26.966" v="534" actId="47"/>
        <pc:sldMkLst>
          <pc:docMk/>
          <pc:sldMk cId="1030739722" sldId="299"/>
        </pc:sldMkLst>
        <pc:spChg chg="mod">
          <ac:chgData name="Manuel Sánchez" userId="2180821b70765b11" providerId="LiveId" clId="{158AF0A3-8DB6-476C-8E77-1CEE9001F297}" dt="2022-08-04T10:14:18.216" v="483" actId="26606"/>
          <ac:spMkLst>
            <pc:docMk/>
            <pc:sldMk cId="1030739722" sldId="299"/>
            <ac:spMk id="2" creationId="{0CC5D469-DA5F-75A4-BF06-0A96B97B5905}"/>
          </ac:spMkLst>
        </pc:spChg>
        <pc:spChg chg="mod">
          <ac:chgData name="Manuel Sánchez" userId="2180821b70765b11" providerId="LiveId" clId="{158AF0A3-8DB6-476C-8E77-1CEE9001F297}" dt="2022-08-04T10:14:18.216" v="483" actId="26606"/>
          <ac:spMkLst>
            <pc:docMk/>
            <pc:sldMk cId="1030739722" sldId="299"/>
            <ac:spMk id="3" creationId="{74793704-0B60-9FC0-4B67-2E18F91ACAFB}"/>
          </ac:spMkLst>
        </pc:spChg>
        <pc:spChg chg="add del mod">
          <ac:chgData name="Manuel Sánchez" userId="2180821b70765b11" providerId="LiveId" clId="{158AF0A3-8DB6-476C-8E77-1CEE9001F297}" dt="2022-08-04T10:15:37.588" v="488" actId="478"/>
          <ac:spMkLst>
            <pc:docMk/>
            <pc:sldMk cId="1030739722" sldId="299"/>
            <ac:spMk id="5" creationId="{D39ED37D-7943-5B74-AB4C-5C40FA0D347E}"/>
          </ac:spMkLst>
        </pc:spChg>
        <pc:spChg chg="add mod">
          <ac:chgData name="Manuel Sánchez" userId="2180821b70765b11" providerId="LiveId" clId="{158AF0A3-8DB6-476C-8E77-1CEE9001F297}" dt="2022-08-04T10:17:04.964" v="501" actId="6549"/>
          <ac:spMkLst>
            <pc:docMk/>
            <pc:sldMk cId="1030739722" sldId="299"/>
            <ac:spMk id="6" creationId="{AEA5ED8C-9F64-32E9-0902-B767689F7751}"/>
          </ac:spMkLst>
        </pc:spChg>
        <pc:spChg chg="add del">
          <ac:chgData name="Manuel Sánchez" userId="2180821b70765b11" providerId="LiveId" clId="{158AF0A3-8DB6-476C-8E77-1CEE9001F297}" dt="2022-08-04T10:14:18.216" v="483" actId="26606"/>
          <ac:spMkLst>
            <pc:docMk/>
            <pc:sldMk cId="1030739722" sldId="299"/>
            <ac:spMk id="9" creationId="{3E443FD7-A66B-4AA0-872D-B088B9BC5F17}"/>
          </ac:spMkLst>
        </pc:spChg>
        <pc:spChg chg="add del">
          <ac:chgData name="Manuel Sánchez" userId="2180821b70765b11" providerId="LiveId" clId="{158AF0A3-8DB6-476C-8E77-1CEE9001F297}" dt="2022-08-04T10:14:18.216" v="483" actId="26606"/>
          <ac:spMkLst>
            <pc:docMk/>
            <pc:sldMk cId="1030739722" sldId="299"/>
            <ac:spMk id="11" creationId="{C04BE0EF-3561-49B4-9A29-F283168A91C7}"/>
          </ac:spMkLst>
        </pc:spChg>
        <pc:picChg chg="add del mod">
          <ac:chgData name="Manuel Sánchez" userId="2180821b70765b11" providerId="LiveId" clId="{158AF0A3-8DB6-476C-8E77-1CEE9001F297}" dt="2022-08-04T10:14:20.142" v="484"/>
          <ac:picMkLst>
            <pc:docMk/>
            <pc:sldMk cId="1030739722" sldId="299"/>
            <ac:picMk id="4" creationId="{E6F64C25-702D-3C1D-244D-9B599D597A3C}"/>
          </ac:picMkLst>
        </pc:picChg>
        <pc:picChg chg="add del mod">
          <ac:chgData name="Manuel Sánchez" userId="2180821b70765b11" providerId="LiveId" clId="{158AF0A3-8DB6-476C-8E77-1CEE9001F297}" dt="2022-08-04T10:16:29.843" v="498" actId="478"/>
          <ac:picMkLst>
            <pc:docMk/>
            <pc:sldMk cId="1030739722" sldId="299"/>
            <ac:picMk id="10" creationId="{08FCFD23-4E78-1A7D-CB16-FDB6B475D4D1}"/>
          </ac:picMkLst>
        </pc:picChg>
      </pc:sldChg>
      <pc:sldChg chg="addSp modSp new mod">
        <pc:chgData name="Manuel Sánchez" userId="2180821b70765b11" providerId="LiveId" clId="{158AF0A3-8DB6-476C-8E77-1CEE9001F297}" dt="2022-08-04T10:22:52.144" v="583" actId="14100"/>
        <pc:sldMkLst>
          <pc:docMk/>
          <pc:sldMk cId="2710276654" sldId="300"/>
        </pc:sldMkLst>
        <pc:spChg chg="mod ord">
          <ac:chgData name="Manuel Sánchez" userId="2180821b70765b11" providerId="LiveId" clId="{158AF0A3-8DB6-476C-8E77-1CEE9001F297}" dt="2022-08-04T10:21:43.890" v="570" actId="1076"/>
          <ac:spMkLst>
            <pc:docMk/>
            <pc:sldMk cId="2710276654" sldId="300"/>
            <ac:spMk id="2" creationId="{02F2DE5A-DB79-3BAE-88D3-C7C6E0A0EF2E}"/>
          </ac:spMkLst>
        </pc:spChg>
        <pc:spChg chg="mod">
          <ac:chgData name="Manuel Sánchez" userId="2180821b70765b11" providerId="LiveId" clId="{158AF0A3-8DB6-476C-8E77-1CEE9001F297}" dt="2022-08-04T10:18:46.327" v="521" actId="27636"/>
          <ac:spMkLst>
            <pc:docMk/>
            <pc:sldMk cId="2710276654" sldId="300"/>
            <ac:spMk id="3" creationId="{B43F491C-26C7-D597-4FD6-6C1A7AFC7C4D}"/>
          </ac:spMkLst>
        </pc:spChg>
        <pc:spChg chg="add mod">
          <ac:chgData name="Manuel Sánchez" userId="2180821b70765b11" providerId="LiveId" clId="{158AF0A3-8DB6-476C-8E77-1CEE9001F297}" dt="2022-08-04T10:22:52.144" v="583" actId="14100"/>
          <ac:spMkLst>
            <pc:docMk/>
            <pc:sldMk cId="2710276654" sldId="300"/>
            <ac:spMk id="4" creationId="{8B64A93C-607A-9BC9-EBEB-E580B4236778}"/>
          </ac:spMkLst>
        </pc:spChg>
        <pc:spChg chg="add mod">
          <ac:chgData name="Manuel Sánchez" userId="2180821b70765b11" providerId="LiveId" clId="{158AF0A3-8DB6-476C-8E77-1CEE9001F297}" dt="2022-08-04T10:22:46.424" v="580" actId="14100"/>
          <ac:spMkLst>
            <pc:docMk/>
            <pc:sldMk cId="2710276654" sldId="300"/>
            <ac:spMk id="5" creationId="{6F82169C-5AC4-2F43-DF43-37D2D5E0537B}"/>
          </ac:spMkLst>
        </pc:spChg>
        <pc:spChg chg="add mod">
          <ac:chgData name="Manuel Sánchez" userId="2180821b70765b11" providerId="LiveId" clId="{158AF0A3-8DB6-476C-8E77-1CEE9001F297}" dt="2022-08-04T10:22:30.893" v="577" actId="1076"/>
          <ac:spMkLst>
            <pc:docMk/>
            <pc:sldMk cId="2710276654" sldId="300"/>
            <ac:spMk id="7" creationId="{286FDA2C-BCF5-3A9B-2546-4DC1871F7174}"/>
          </ac:spMkLst>
        </pc:spChg>
        <pc:spChg chg="add mod">
          <ac:chgData name="Manuel Sánchez" userId="2180821b70765b11" providerId="LiveId" clId="{158AF0A3-8DB6-476C-8E77-1CEE9001F297}" dt="2022-08-04T10:22:19.045" v="574"/>
          <ac:spMkLst>
            <pc:docMk/>
            <pc:sldMk cId="2710276654" sldId="300"/>
            <ac:spMk id="9" creationId="{386130F4-F8F3-EE40-AD56-63B084869997}"/>
          </ac:spMkLst>
        </pc:spChg>
        <pc:picChg chg="add mod">
          <ac:chgData name="Manuel Sánchez" userId="2180821b70765b11" providerId="LiveId" clId="{158AF0A3-8DB6-476C-8E77-1CEE9001F297}" dt="2022-08-04T10:22:36.266" v="578" actId="1076"/>
          <ac:picMkLst>
            <pc:docMk/>
            <pc:sldMk cId="2710276654" sldId="300"/>
            <ac:picMk id="6" creationId="{859B4854-72E3-7F37-EC6C-4C9B3229E573}"/>
          </ac:picMkLst>
        </pc:picChg>
        <pc:picChg chg="add mod">
          <ac:chgData name="Manuel Sánchez" userId="2180821b70765b11" providerId="LiveId" clId="{158AF0A3-8DB6-476C-8E77-1CEE9001F297}" dt="2022-08-04T10:22:19.045" v="574"/>
          <ac:picMkLst>
            <pc:docMk/>
            <pc:sldMk cId="2710276654" sldId="300"/>
            <ac:picMk id="8" creationId="{41DB98AA-326B-25CC-84FD-331B5FFFFEF5}"/>
          </ac:picMkLst>
        </pc:picChg>
      </pc:sldChg>
      <pc:sldMasterChg chg="addSldLayout delSldLayout modSldLayout">
        <pc:chgData name="Manuel Sánchez" userId="2180821b70765b11" providerId="LiveId" clId="{158AF0A3-8DB6-476C-8E77-1CEE9001F297}" dt="2022-08-04T10:20:10.035" v="533" actId="478"/>
        <pc:sldMasterMkLst>
          <pc:docMk/>
          <pc:sldMasterMk cId="3653831248" sldId="2147483648"/>
        </pc:sldMasterMkLst>
        <pc:sldLayoutChg chg="addSp delSp modSp mod">
          <pc:chgData name="Manuel Sánchez" userId="2180821b70765b11" providerId="LiveId" clId="{158AF0A3-8DB6-476C-8E77-1CEE9001F297}" dt="2022-08-04T09:56:20.018" v="320" actId="478"/>
          <pc:sldLayoutMkLst>
            <pc:docMk/>
            <pc:sldMasterMk cId="3653831248" sldId="2147483648"/>
            <pc:sldLayoutMk cId="2909841865" sldId="2147483660"/>
          </pc:sldLayoutMkLst>
          <pc:spChg chg="del">
            <ac:chgData name="Manuel Sánchez" userId="2180821b70765b11" providerId="LiveId" clId="{158AF0A3-8DB6-476C-8E77-1CEE9001F297}" dt="2022-08-04T09:55:40.013" v="316" actId="478"/>
            <ac:spMkLst>
              <pc:docMk/>
              <pc:sldMasterMk cId="3653831248" sldId="2147483648"/>
              <pc:sldLayoutMk cId="2909841865" sldId="2147483660"/>
              <ac:spMk id="2" creationId="{9A161A1A-FF99-48CB-B1CC-88137F488B66}"/>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6" creationId="{C7C8E554-3FDF-459F-A8F4-EDF854F8A935}"/>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7" creationId="{CFBFC3C6-7718-480B-BA55-A81A1259F61C}"/>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8" creationId="{18272690-7287-416B-8A94-44BB66DE741D}"/>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11" creationId="{33A036FA-1D18-4566-A8E4-60AD950CAAE8}"/>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12" creationId="{DFF0D930-D106-64F6-3453-3F5DB8730624}"/>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13" creationId="{F1F89EA0-8440-2C09-DA13-4E0C3B9ECBEA}"/>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14" creationId="{83FD43D3-BE7F-4EDF-9B3B-DF0C79ECFEA3}"/>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15" creationId="{9499C88A-4D53-4D56-9323-867D9F2ED503}"/>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16" creationId="{0922C18C-0DCC-45B3-B7A9-B85F96E0F7F7}"/>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17" creationId="{999C8082-5CD1-8A60-2240-E8241054673E}"/>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18" creationId="{1477F8C5-E20D-471D-C9B7-A6464F85DCB3}"/>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19" creationId="{3E9DE792-F66B-EF85-7CBF-974B91F28392}"/>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0" creationId="{63B08BAF-C4DB-4478-2DE0-B1192468A26E}"/>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1" creationId="{055F05C1-B3BC-9C1E-FA0A-72190BA8EA86}"/>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2" creationId="{1FDCD27D-A67C-9119-339E-6663421D6BA9}"/>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3" creationId="{18D61615-5D13-7D19-A22B-9231372AA9DD}"/>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4" creationId="{99F3BDBC-406B-F99F-B1A7-262301786E51}"/>
            </ac:spMkLst>
          </pc:spChg>
          <pc:spChg chg="add mod">
            <ac:chgData name="Manuel Sánchez" userId="2180821b70765b11" providerId="LiveId" clId="{158AF0A3-8DB6-476C-8E77-1CEE9001F297}" dt="2022-08-04T09:55:40.698" v="317"/>
            <ac:spMkLst>
              <pc:docMk/>
              <pc:sldMasterMk cId="3653831248" sldId="2147483648"/>
              <pc:sldLayoutMk cId="2909841865" sldId="2147483660"/>
              <ac:spMk id="25" creationId="{12C73CDD-2924-F989-5639-D33939352387}"/>
            </ac:spMkLst>
          </pc:spChg>
          <pc:spChg chg="add mod">
            <ac:chgData name="Manuel Sánchez" userId="2180821b70765b11" providerId="LiveId" clId="{158AF0A3-8DB6-476C-8E77-1CEE9001F297}" dt="2022-08-04T09:55:40.698" v="317"/>
            <ac:spMkLst>
              <pc:docMk/>
              <pc:sldMasterMk cId="3653831248" sldId="2147483648"/>
              <pc:sldLayoutMk cId="2909841865" sldId="2147483660"/>
              <ac:spMk id="26" creationId="{15EAD17B-29A7-63B1-3169-9D4D9487371C}"/>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7" creationId="{7C2324AD-C60B-E468-4F1D-EC944DBC811D}"/>
            </ac:spMkLst>
          </pc:spChg>
          <pc:spChg chg="add mod">
            <ac:chgData name="Manuel Sánchez" userId="2180821b70765b11" providerId="LiveId" clId="{158AF0A3-8DB6-476C-8E77-1CEE9001F297}" dt="2022-08-04T09:55:40.698" v="317"/>
            <ac:spMkLst>
              <pc:docMk/>
              <pc:sldMasterMk cId="3653831248" sldId="2147483648"/>
              <pc:sldLayoutMk cId="2909841865" sldId="2147483660"/>
              <ac:spMk id="29" creationId="{3BF69AD7-BBFB-E297-C277-D650A5F545E9}"/>
            </ac:spMkLst>
          </pc:spChg>
          <pc:spChg chg="add mod">
            <ac:chgData name="Manuel Sánchez" userId="2180821b70765b11" providerId="LiveId" clId="{158AF0A3-8DB6-476C-8E77-1CEE9001F297}" dt="2022-08-04T09:55:40.698" v="317"/>
            <ac:spMkLst>
              <pc:docMk/>
              <pc:sldMasterMk cId="3653831248" sldId="2147483648"/>
              <pc:sldLayoutMk cId="2909841865" sldId="2147483660"/>
              <ac:spMk id="31" creationId="{AC584D95-3FFD-3D97-A97D-DF210A46E8AC}"/>
            </ac:spMkLst>
          </pc:spChg>
          <pc:picChg chg="del">
            <ac:chgData name="Manuel Sánchez" userId="2180821b70765b11" providerId="LiveId" clId="{158AF0A3-8DB6-476C-8E77-1CEE9001F297}" dt="2022-08-04T09:55:40.013" v="316" actId="478"/>
            <ac:picMkLst>
              <pc:docMk/>
              <pc:sldMasterMk cId="3653831248" sldId="2147483648"/>
              <pc:sldLayoutMk cId="2909841865" sldId="2147483660"/>
              <ac:picMk id="10" creationId="{5C2E35EC-C071-4151-846C-96382F3E5A59}"/>
            </ac:picMkLst>
          </pc:picChg>
          <pc:picChg chg="add mod">
            <ac:chgData name="Manuel Sánchez" userId="2180821b70765b11" providerId="LiveId" clId="{158AF0A3-8DB6-476C-8E77-1CEE9001F297}" dt="2022-08-04T09:55:40.698" v="317"/>
            <ac:picMkLst>
              <pc:docMk/>
              <pc:sldMasterMk cId="3653831248" sldId="2147483648"/>
              <pc:sldLayoutMk cId="2909841865" sldId="2147483660"/>
              <ac:picMk id="28" creationId="{DF874A6E-4D24-72F1-F624-42DFE3063838}"/>
            </ac:picMkLst>
          </pc:picChg>
          <pc:picChg chg="add mod">
            <ac:chgData name="Manuel Sánchez" userId="2180821b70765b11" providerId="LiveId" clId="{158AF0A3-8DB6-476C-8E77-1CEE9001F297}" dt="2022-08-04T09:55:40.698" v="317"/>
            <ac:picMkLst>
              <pc:docMk/>
              <pc:sldMasterMk cId="3653831248" sldId="2147483648"/>
              <pc:sldLayoutMk cId="2909841865" sldId="2147483660"/>
              <ac:picMk id="30" creationId="{D7BB5C58-7416-09D2-51A6-60F6B9CE5D90}"/>
            </ac:picMkLst>
          </pc:picChg>
        </pc:sldLayoutChg>
        <pc:sldLayoutChg chg="delSp modSp mod">
          <pc:chgData name="Manuel Sánchez" userId="2180821b70765b11" providerId="LiveId" clId="{158AF0A3-8DB6-476C-8E77-1CEE9001F297}" dt="2022-08-04T09:53:13.373" v="291" actId="1076"/>
          <pc:sldLayoutMkLst>
            <pc:docMk/>
            <pc:sldMasterMk cId="3653831248" sldId="2147483648"/>
            <pc:sldLayoutMk cId="491318768" sldId="2147483662"/>
          </pc:sldLayoutMkLst>
          <pc:picChg chg="mod">
            <ac:chgData name="Manuel Sánchez" userId="2180821b70765b11" providerId="LiveId" clId="{158AF0A3-8DB6-476C-8E77-1CEE9001F297}" dt="2022-08-04T09:52:35.805" v="289" actId="1076"/>
            <ac:picMkLst>
              <pc:docMk/>
              <pc:sldMasterMk cId="3653831248" sldId="2147483648"/>
              <pc:sldLayoutMk cId="491318768" sldId="2147483662"/>
              <ac:picMk id="12" creationId="{CC573E0D-8D49-4DC4-BD18-915EA0F76D94}"/>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13" creationId="{50E1CE53-D6F6-45EA-937C-9912A14BAD71}"/>
            </ac:picMkLst>
          </pc:picChg>
          <pc:picChg chg="del">
            <ac:chgData name="Manuel Sánchez" userId="2180821b70765b11" providerId="LiveId" clId="{158AF0A3-8DB6-476C-8E77-1CEE9001F297}" dt="2022-08-04T09:52:28.089" v="288" actId="478"/>
            <ac:picMkLst>
              <pc:docMk/>
              <pc:sldMasterMk cId="3653831248" sldId="2147483648"/>
              <pc:sldLayoutMk cId="491318768" sldId="2147483662"/>
              <ac:picMk id="17" creationId="{926E88F9-A3AA-468B-873F-13C0357E0C24}"/>
            </ac:picMkLst>
          </pc:picChg>
          <pc:picChg chg="del mod">
            <ac:chgData name="Manuel Sánchez" userId="2180821b70765b11" providerId="LiveId" clId="{158AF0A3-8DB6-476C-8E77-1CEE9001F297}" dt="2022-08-04T09:52:11.321" v="286" actId="478"/>
            <ac:picMkLst>
              <pc:docMk/>
              <pc:sldMasterMk cId="3653831248" sldId="2147483648"/>
              <pc:sldLayoutMk cId="491318768" sldId="2147483662"/>
              <ac:picMk id="18" creationId="{0C50EFDC-C196-4926-9950-BF4834B8FF20}"/>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19" creationId="{CA6D8B74-839F-4129-A848-A6D5026AE072}"/>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20" creationId="{27C19783-459B-4CE7-8A1A-58294F7A1473}"/>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21" creationId="{D6A61632-CD26-4437-BB00-A3384E198354}"/>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22" creationId="{DB142312-C30E-46CE-990B-330087CA920A}"/>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23" creationId="{64BC75B0-FD42-4EB8-873D-6650A1FEFBE0}"/>
            </ac:picMkLst>
          </pc:picChg>
          <pc:picChg chg="mod">
            <ac:chgData name="Manuel Sánchez" userId="2180821b70765b11" providerId="LiveId" clId="{158AF0A3-8DB6-476C-8E77-1CEE9001F297}" dt="2022-08-04T09:53:13.373" v="291" actId="1076"/>
            <ac:picMkLst>
              <pc:docMk/>
              <pc:sldMasterMk cId="3653831248" sldId="2147483648"/>
              <pc:sldLayoutMk cId="491318768" sldId="2147483662"/>
              <ac:picMk id="24" creationId="{ED512087-BDCD-49EE-9743-253F20B7A487}"/>
            </ac:picMkLst>
          </pc:picChg>
        </pc:sldLayoutChg>
        <pc:sldLayoutChg chg="modSp mod">
          <pc:chgData name="Manuel Sánchez" userId="2180821b70765b11" providerId="LiveId" clId="{158AF0A3-8DB6-476C-8E77-1CEE9001F297}" dt="2022-08-03T08:44:49.021" v="1" actId="20577"/>
          <pc:sldLayoutMkLst>
            <pc:docMk/>
            <pc:sldMasterMk cId="3653831248" sldId="2147483648"/>
            <pc:sldLayoutMk cId="3792403263" sldId="2147483665"/>
          </pc:sldLayoutMkLst>
          <pc:spChg chg="mod">
            <ac:chgData name="Manuel Sánchez" userId="2180821b70765b11" providerId="LiveId" clId="{158AF0A3-8DB6-476C-8E77-1CEE9001F297}" dt="2022-08-03T08:44:49.021" v="1" actId="20577"/>
            <ac:spMkLst>
              <pc:docMk/>
              <pc:sldMasterMk cId="3653831248" sldId="2147483648"/>
              <pc:sldLayoutMk cId="3792403263" sldId="2147483665"/>
              <ac:spMk id="3" creationId="{570DACA1-5AB0-4211-B852-E7C7583AB261}"/>
            </ac:spMkLst>
          </pc:spChg>
        </pc:sldLayoutChg>
        <pc:sldLayoutChg chg="new del mod">
          <pc:chgData name="Manuel Sánchez" userId="2180821b70765b11" providerId="LiveId" clId="{158AF0A3-8DB6-476C-8E77-1CEE9001F297}" dt="2022-08-03T08:45:27.086" v="3" actId="11236"/>
          <pc:sldLayoutMkLst>
            <pc:docMk/>
            <pc:sldMasterMk cId="3653831248" sldId="2147483648"/>
            <pc:sldLayoutMk cId="1730637398" sldId="2147483666"/>
          </pc:sldLayoutMkLst>
        </pc:sldLayoutChg>
        <pc:sldLayoutChg chg="addSp delSp modSp new mod">
          <pc:chgData name="Manuel Sánchez" userId="2180821b70765b11" providerId="LiveId" clId="{158AF0A3-8DB6-476C-8E77-1CEE9001F297}" dt="2022-08-04T10:11:40.905" v="470"/>
          <pc:sldLayoutMkLst>
            <pc:docMk/>
            <pc:sldMasterMk cId="3653831248" sldId="2147483648"/>
            <pc:sldLayoutMk cId="2119518006" sldId="2147483667"/>
          </pc:sldLayoutMkLst>
          <pc:spChg chg="del">
            <ac:chgData name="Manuel Sánchez" userId="2180821b70765b11" providerId="LiveId" clId="{158AF0A3-8DB6-476C-8E77-1CEE9001F297}" dt="2022-08-04T10:11:40.638" v="469" actId="478"/>
            <ac:spMkLst>
              <pc:docMk/>
              <pc:sldMasterMk cId="3653831248" sldId="2147483648"/>
              <pc:sldLayoutMk cId="2119518006" sldId="2147483667"/>
              <ac:spMk id="2" creationId="{D401286A-6AC7-14AC-D07F-B1AADB709731}"/>
            </ac:spMkLst>
          </pc:spChg>
          <pc:spChg chg="del">
            <ac:chgData name="Manuel Sánchez" userId="2180821b70765b11" providerId="LiveId" clId="{158AF0A3-8DB6-476C-8E77-1CEE9001F297}" dt="2022-08-04T10:11:40.638" v="469" actId="478"/>
            <ac:spMkLst>
              <pc:docMk/>
              <pc:sldMasterMk cId="3653831248" sldId="2147483648"/>
              <pc:sldLayoutMk cId="2119518006" sldId="2147483667"/>
              <ac:spMk id="3" creationId="{A8AAD056-FDD1-B585-1682-D345DE9C47C2}"/>
            </ac:spMkLst>
          </pc:spChg>
          <pc:spChg chg="del">
            <ac:chgData name="Manuel Sánchez" userId="2180821b70765b11" providerId="LiveId" clId="{158AF0A3-8DB6-476C-8E77-1CEE9001F297}" dt="2022-08-04T10:11:40.638" v="469" actId="478"/>
            <ac:spMkLst>
              <pc:docMk/>
              <pc:sldMasterMk cId="3653831248" sldId="2147483648"/>
              <pc:sldLayoutMk cId="2119518006" sldId="2147483667"/>
              <ac:spMk id="4" creationId="{D3DB315C-A6F4-B734-C306-90C74EE9A514}"/>
            </ac:spMkLst>
          </pc:spChg>
          <pc:spChg chg="del">
            <ac:chgData name="Manuel Sánchez" userId="2180821b70765b11" providerId="LiveId" clId="{158AF0A3-8DB6-476C-8E77-1CEE9001F297}" dt="2022-08-04T10:11:40.638" v="469" actId="478"/>
            <ac:spMkLst>
              <pc:docMk/>
              <pc:sldMasterMk cId="3653831248" sldId="2147483648"/>
              <pc:sldLayoutMk cId="2119518006" sldId="2147483667"/>
              <ac:spMk id="5" creationId="{F0E905FF-2007-B2A5-85B0-25E32F67821D}"/>
            </ac:spMkLst>
          </pc:spChg>
          <pc:spChg chg="add mod">
            <ac:chgData name="Manuel Sánchez" userId="2180821b70765b11" providerId="LiveId" clId="{158AF0A3-8DB6-476C-8E77-1CEE9001F297}" dt="2022-08-04T10:11:40.905" v="470"/>
            <ac:spMkLst>
              <pc:docMk/>
              <pc:sldMasterMk cId="3653831248" sldId="2147483648"/>
              <pc:sldLayoutMk cId="2119518006" sldId="2147483667"/>
              <ac:spMk id="15" creationId="{5153B5F0-3C12-1DE4-F2C8-AAC2D82CD931}"/>
            </ac:spMkLst>
          </pc:spChg>
          <pc:spChg chg="add mod">
            <ac:chgData name="Manuel Sánchez" userId="2180821b70765b11" providerId="LiveId" clId="{158AF0A3-8DB6-476C-8E77-1CEE9001F297}" dt="2022-08-04T10:11:40.905" v="470"/>
            <ac:spMkLst>
              <pc:docMk/>
              <pc:sldMasterMk cId="3653831248" sldId="2147483648"/>
              <pc:sldLayoutMk cId="2119518006" sldId="2147483667"/>
              <ac:spMk id="17" creationId="{82604007-F743-7E10-F201-F2C4723CC2CF}"/>
            </ac:spMkLst>
          </pc:spChg>
          <pc:spChg chg="add mod">
            <ac:chgData name="Manuel Sánchez" userId="2180821b70765b11" providerId="LiveId" clId="{158AF0A3-8DB6-476C-8E77-1CEE9001F297}" dt="2022-08-04T10:11:40.905" v="470"/>
            <ac:spMkLst>
              <pc:docMk/>
              <pc:sldMasterMk cId="3653831248" sldId="2147483648"/>
              <pc:sldLayoutMk cId="2119518006" sldId="2147483667"/>
              <ac:spMk id="18" creationId="{E2C5460B-6848-30AF-AD82-03F2D4BEF563}"/>
            </ac:spMkLst>
          </pc:spChg>
          <pc:picChg chg="add mod">
            <ac:chgData name="Manuel Sánchez" userId="2180821b70765b11" providerId="LiveId" clId="{158AF0A3-8DB6-476C-8E77-1CEE9001F297}" dt="2022-08-04T10:11:40.905" v="470"/>
            <ac:picMkLst>
              <pc:docMk/>
              <pc:sldMasterMk cId="3653831248" sldId="2147483648"/>
              <pc:sldLayoutMk cId="2119518006" sldId="2147483667"/>
              <ac:picMk id="6" creationId="{4D3D5F9B-0E01-12C8-57FD-38F8713D1A45}"/>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7" creationId="{1CAF709D-A7AA-569A-52F3-8F4BD7020D0E}"/>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8" creationId="{9E7049CD-1000-A305-A999-1D58FD7A432C}"/>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9" creationId="{0A74C7F4-3B09-B7B4-A84B-0E575D788C2B}"/>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0" creationId="{49A9F938-86BB-88B1-3992-A987C948B844}"/>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1" creationId="{D4CC0AAE-5DF0-452C-0D23-97650E6E58FF}"/>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2" creationId="{7C0C6429-6932-37B4-3382-B4E09C21A4E9}"/>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3" creationId="{AABC56D1-8C51-34AE-51AA-7496C6D4CB51}"/>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4" creationId="{EA5B92A8-08D5-BDC6-D532-99F1459E5424}"/>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6" creationId="{3FA789FB-F82B-14DB-96A2-2EECA0C37EC1}"/>
            </ac:picMkLst>
          </pc:picChg>
        </pc:sldLayoutChg>
        <pc:sldLayoutChg chg="addSp delSp modSp new mod">
          <pc:chgData name="Manuel Sánchez" userId="2180821b70765b11" providerId="LiveId" clId="{158AF0A3-8DB6-476C-8E77-1CEE9001F297}" dt="2022-08-04T10:20:10.035" v="533" actId="478"/>
          <pc:sldLayoutMkLst>
            <pc:docMk/>
            <pc:sldMasterMk cId="3653831248" sldId="2147483648"/>
            <pc:sldLayoutMk cId="3511870694" sldId="2147483668"/>
          </pc:sldLayoutMkLst>
          <pc:spChg chg="mod">
            <ac:chgData name="Manuel Sánchez" userId="2180821b70765b11" providerId="LiveId" clId="{158AF0A3-8DB6-476C-8E77-1CEE9001F297}" dt="2022-08-04T10:20:04.021" v="531" actId="1076"/>
            <ac:spMkLst>
              <pc:docMk/>
              <pc:sldMasterMk cId="3653831248" sldId="2147483648"/>
              <pc:sldLayoutMk cId="3511870694" sldId="2147483668"/>
              <ac:spMk id="2" creationId="{81B254DF-C8A5-C332-7176-34B09B9900B3}"/>
            </ac:spMkLst>
          </pc:spChg>
          <pc:spChg chg="add mod">
            <ac:chgData name="Manuel Sánchez" userId="2180821b70765b11" providerId="LiveId" clId="{158AF0A3-8DB6-476C-8E77-1CEE9001F297}" dt="2022-08-04T10:17:15.974" v="503"/>
            <ac:spMkLst>
              <pc:docMk/>
              <pc:sldMasterMk cId="3653831248" sldId="2147483648"/>
              <pc:sldLayoutMk cId="3511870694" sldId="2147483668"/>
              <ac:spMk id="6" creationId="{16058DC2-7245-4066-8581-FCBF2F2EBA59}"/>
            </ac:spMkLst>
          </pc:spChg>
          <pc:spChg chg="add del">
            <ac:chgData name="Manuel Sánchez" userId="2180821b70765b11" providerId="LiveId" clId="{158AF0A3-8DB6-476C-8E77-1CEE9001F297}" dt="2022-08-04T10:17:26.775" v="505" actId="11529"/>
            <ac:spMkLst>
              <pc:docMk/>
              <pc:sldMasterMk cId="3653831248" sldId="2147483648"/>
              <pc:sldLayoutMk cId="3511870694" sldId="2147483668"/>
              <ac:spMk id="7" creationId="{001E68D9-23AE-7D13-3EB5-5FD422649287}"/>
            </ac:spMkLst>
          </pc:spChg>
          <pc:spChg chg="add mod">
            <ac:chgData name="Manuel Sánchez" userId="2180821b70765b11" providerId="LiveId" clId="{158AF0A3-8DB6-476C-8E77-1CEE9001F297}" dt="2022-08-04T10:17:57.917" v="518" actId="113"/>
            <ac:spMkLst>
              <pc:docMk/>
              <pc:sldMasterMk cId="3653831248" sldId="2147483648"/>
              <pc:sldLayoutMk cId="3511870694" sldId="2147483668"/>
              <ac:spMk id="8" creationId="{7CCFD913-25F9-0783-2B4A-DB9C4E057810}"/>
            </ac:spMkLst>
          </pc:spChg>
          <pc:picChg chg="add del mod">
            <ac:chgData name="Manuel Sánchez" userId="2180821b70765b11" providerId="LiveId" clId="{158AF0A3-8DB6-476C-8E77-1CEE9001F297}" dt="2022-08-04T10:20:10.035" v="533" actId="478"/>
            <ac:picMkLst>
              <pc:docMk/>
              <pc:sldMasterMk cId="3653831248" sldId="2147483648"/>
              <pc:sldLayoutMk cId="3511870694" sldId="2147483668"/>
              <ac:picMk id="10" creationId="{95AFC9AD-A9A2-FAB4-9260-15D10BEB6496}"/>
            </ac:picMkLst>
          </pc:picChg>
        </pc:sldLayoutChg>
      </pc:sldMasterChg>
      <pc:sldMasterChg chg="new del mod addSldLayout delSldLayout">
        <pc:chgData name="Manuel Sánchez" userId="2180821b70765b11" providerId="LiveId" clId="{158AF0A3-8DB6-476C-8E77-1CEE9001F297}" dt="2022-08-04T10:11:36.646" v="467" actId="6938"/>
        <pc:sldMasterMkLst>
          <pc:docMk/>
          <pc:sldMasterMk cId="193782989" sldId="2147483667"/>
        </pc:sldMasterMkLst>
        <pc:sldLayoutChg chg="new del replId">
          <pc:chgData name="Manuel Sánchez" userId="2180821b70765b11" providerId="LiveId" clId="{158AF0A3-8DB6-476C-8E77-1CEE9001F297}" dt="2022-08-04T10:11:36.646" v="467" actId="6938"/>
          <pc:sldLayoutMkLst>
            <pc:docMk/>
            <pc:sldMasterMk cId="193782989" sldId="2147483667"/>
            <pc:sldLayoutMk cId="530844555" sldId="2147483668"/>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41104520" sldId="2147483669"/>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1488429385" sldId="2147483670"/>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2008715319" sldId="2147483671"/>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172530450" sldId="2147483672"/>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2434457427" sldId="2147483673"/>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247331988" sldId="2147483674"/>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4251028038" sldId="2147483675"/>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3242052772" sldId="2147483676"/>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4046089053" sldId="2147483677"/>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3137313098" sldId="2147483678"/>
          </pc:sldLayoutMkLst>
        </pc:sldLayoutChg>
      </pc:sldMasterChg>
    </pc:docChg>
  </pc:docChgLst>
  <pc:docChgLst>
    <pc:chgData name="Amine Charot" userId="e61df26456704bb1" providerId="LiveId" clId="{8251C8CF-5BFA-4007-83F8-8EBD1DC91666}"/>
    <pc:docChg chg="undo custSel mod addSld modSld sldOrd">
      <pc:chgData name="Amine Charot" userId="e61df26456704bb1" providerId="LiveId" clId="{8251C8CF-5BFA-4007-83F8-8EBD1DC91666}" dt="2020-09-13T17:08:49.827" v="994" actId="20577"/>
      <pc:docMkLst>
        <pc:docMk/>
      </pc:docMkLst>
      <pc:sldChg chg="modSp mod">
        <pc:chgData name="Amine Charot" userId="e61df26456704bb1" providerId="LiveId" clId="{8251C8CF-5BFA-4007-83F8-8EBD1DC91666}" dt="2020-09-13T16:18:12.619" v="86" actId="20577"/>
        <pc:sldMkLst>
          <pc:docMk/>
          <pc:sldMk cId="1917610916" sldId="256"/>
        </pc:sldMkLst>
        <pc:spChg chg="mod">
          <ac:chgData name="Amine Charot" userId="e61df26456704bb1" providerId="LiveId" clId="{8251C8CF-5BFA-4007-83F8-8EBD1DC91666}" dt="2020-09-13T16:18:00.409" v="45" actId="20577"/>
          <ac:spMkLst>
            <pc:docMk/>
            <pc:sldMk cId="1917610916" sldId="256"/>
            <ac:spMk id="7" creationId="{BF3D0B16-54D2-4B04-B9E5-587A4B429FB0}"/>
          </ac:spMkLst>
        </pc:spChg>
        <pc:spChg chg="mod">
          <ac:chgData name="Amine Charot" userId="e61df26456704bb1" providerId="LiveId" clId="{8251C8CF-5BFA-4007-83F8-8EBD1DC91666}" dt="2020-09-13T16:18:12.619" v="86" actId="20577"/>
          <ac:spMkLst>
            <pc:docMk/>
            <pc:sldMk cId="1917610916" sldId="256"/>
            <ac:spMk id="8" creationId="{2F707A79-631D-4BCB-9292-933CCC3620A0}"/>
          </ac:spMkLst>
        </pc:spChg>
        <pc:spChg chg="mod">
          <ac:chgData name="Amine Charot" userId="e61df26456704bb1" providerId="LiveId" clId="{8251C8CF-5BFA-4007-83F8-8EBD1DC91666}" dt="2020-09-13T16:17:53.338" v="19" actId="20577"/>
          <ac:spMkLst>
            <pc:docMk/>
            <pc:sldMk cId="1917610916" sldId="256"/>
            <ac:spMk id="12" creationId="{9711B393-719D-409E-8EB2-E7DF14C1357A}"/>
          </ac:spMkLst>
        </pc:spChg>
      </pc:sldChg>
      <pc:sldChg chg="addSp modSp mod">
        <pc:chgData name="Amine Charot" userId="e61df26456704bb1" providerId="LiveId" clId="{8251C8CF-5BFA-4007-83F8-8EBD1DC91666}" dt="2020-09-13T16:22:31.635" v="303" actId="1036"/>
        <pc:sldMkLst>
          <pc:docMk/>
          <pc:sldMk cId="3200906508" sldId="285"/>
        </pc:sldMkLst>
        <pc:spChg chg="add mod">
          <ac:chgData name="Amine Charot" userId="e61df26456704bb1" providerId="LiveId" clId="{8251C8CF-5BFA-4007-83F8-8EBD1DC91666}" dt="2020-09-13T16:22:31.635" v="303" actId="1036"/>
          <ac:spMkLst>
            <pc:docMk/>
            <pc:sldMk cId="3200906508" sldId="285"/>
            <ac:spMk id="2" creationId="{EB821584-C2EB-4EC1-B8F5-D6591163F859}"/>
          </ac:spMkLst>
        </pc:spChg>
        <pc:spChg chg="add mod">
          <ac:chgData name="Amine Charot" userId="e61df26456704bb1" providerId="LiveId" clId="{8251C8CF-5BFA-4007-83F8-8EBD1DC91666}" dt="2020-09-13T16:19:23.057" v="143" actId="1076"/>
          <ac:spMkLst>
            <pc:docMk/>
            <pc:sldMk cId="3200906508" sldId="285"/>
            <ac:spMk id="3" creationId="{08B4A7D6-21D8-4A2C-86E4-CEFE8DD02180}"/>
          </ac:spMkLst>
        </pc:spChg>
        <pc:spChg chg="mod">
          <ac:chgData name="Amine Charot" userId="e61df26456704bb1" providerId="LiveId" clId="{8251C8CF-5BFA-4007-83F8-8EBD1DC91666}" dt="2020-09-13T16:18:47.798" v="92" actId="20577"/>
          <ac:spMkLst>
            <pc:docMk/>
            <pc:sldMk cId="3200906508" sldId="285"/>
            <ac:spMk id="5" creationId="{0F5D4E1C-BECE-4044-8955-F7990D60F576}"/>
          </ac:spMkLst>
        </pc:spChg>
        <pc:spChg chg="add mod">
          <ac:chgData name="Amine Charot" userId="e61df26456704bb1" providerId="LiveId" clId="{8251C8CF-5BFA-4007-83F8-8EBD1DC91666}" dt="2020-09-13T16:21:22.370" v="216" actId="20577"/>
          <ac:spMkLst>
            <pc:docMk/>
            <pc:sldMk cId="3200906508" sldId="285"/>
            <ac:spMk id="7" creationId="{3F0D1EBD-B42C-4121-BD17-119E2A81E27B}"/>
          </ac:spMkLst>
        </pc:spChg>
        <pc:spChg chg="add mod">
          <ac:chgData name="Amine Charot" userId="e61df26456704bb1" providerId="LiveId" clId="{8251C8CF-5BFA-4007-83F8-8EBD1DC91666}" dt="2020-09-13T16:21:33.741" v="228" actId="20577"/>
          <ac:spMkLst>
            <pc:docMk/>
            <pc:sldMk cId="3200906508" sldId="285"/>
            <ac:spMk id="9" creationId="{C3BEBA00-FDFA-49E7-B3EE-EAEC1523EFC0}"/>
          </ac:spMkLst>
        </pc:spChg>
        <pc:spChg chg="add mod">
          <ac:chgData name="Amine Charot" userId="e61df26456704bb1" providerId="LiveId" clId="{8251C8CF-5BFA-4007-83F8-8EBD1DC91666}" dt="2020-09-13T16:21:47.620" v="240" actId="20577"/>
          <ac:spMkLst>
            <pc:docMk/>
            <pc:sldMk cId="3200906508" sldId="285"/>
            <ac:spMk id="11" creationId="{8957BEFA-E08F-43DF-806E-AF6FED809025}"/>
          </ac:spMkLst>
        </pc:spChg>
        <pc:spChg chg="add mod">
          <ac:chgData name="Amine Charot" userId="e61df26456704bb1" providerId="LiveId" clId="{8251C8CF-5BFA-4007-83F8-8EBD1DC91666}" dt="2020-09-13T16:22:17.254" v="290" actId="20577"/>
          <ac:spMkLst>
            <pc:docMk/>
            <pc:sldMk cId="3200906508" sldId="285"/>
            <ac:spMk id="13" creationId="{D2249D6F-E296-4585-A444-CD3CF3EF705E}"/>
          </ac:spMkLst>
        </pc:spChg>
      </pc:sldChg>
      <pc:sldChg chg="addSp delSp modSp add mod setBg">
        <pc:chgData name="Amine Charot" userId="e61df26456704bb1" providerId="LiveId" clId="{8251C8CF-5BFA-4007-83F8-8EBD1DC91666}" dt="2020-09-13T16:28:11.730" v="364" actId="20577"/>
        <pc:sldMkLst>
          <pc:docMk/>
          <pc:sldMk cId="2691834477" sldId="287"/>
        </pc:sldMkLst>
        <pc:spChg chg="mod ord">
          <ac:chgData name="Amine Charot" userId="e61df26456704bb1" providerId="LiveId" clId="{8251C8CF-5BFA-4007-83F8-8EBD1DC91666}" dt="2020-09-13T16:27:56.249" v="328" actId="26606"/>
          <ac:spMkLst>
            <pc:docMk/>
            <pc:sldMk cId="2691834477" sldId="287"/>
            <ac:spMk id="3" creationId="{08B4A7D6-21D8-4A2C-86E4-CEFE8DD02180}"/>
          </ac:spMkLst>
        </pc:spChg>
        <pc:spChg chg="mod">
          <ac:chgData name="Amine Charot" userId="e61df26456704bb1" providerId="LiveId" clId="{8251C8CF-5BFA-4007-83F8-8EBD1DC91666}" dt="2020-09-13T16:28:11.730" v="364" actId="20577"/>
          <ac:spMkLst>
            <pc:docMk/>
            <pc:sldMk cId="2691834477" sldId="287"/>
            <ac:spMk id="5" creationId="{0F5D4E1C-BECE-4044-8955-F7990D60F576}"/>
          </ac:spMkLst>
        </pc:spChg>
        <pc:spChg chg="add del">
          <ac:chgData name="Amine Charot" userId="e61df26456704bb1" providerId="LiveId" clId="{8251C8CF-5BFA-4007-83F8-8EBD1DC91666}" dt="2020-09-13T16:27:56.249" v="328" actId="26606"/>
          <ac:spMkLst>
            <pc:docMk/>
            <pc:sldMk cId="2691834477" sldId="287"/>
            <ac:spMk id="10" creationId="{F56F5174-31D9-4DBB-AAB7-A1FD7BDB1352}"/>
          </ac:spMkLst>
        </pc:spChg>
        <pc:spChg chg="add del">
          <ac:chgData name="Amine Charot" userId="e61df26456704bb1" providerId="LiveId" clId="{8251C8CF-5BFA-4007-83F8-8EBD1DC91666}" dt="2020-09-13T16:27:56.249" v="328" actId="26606"/>
          <ac:spMkLst>
            <pc:docMk/>
            <pc:sldMk cId="2691834477" sldId="287"/>
            <ac:spMk id="14" creationId="{F9A95BEE-6BB1-4A28-A8E6-A34B2E42EF87}"/>
          </ac:spMkLst>
        </pc:spChg>
        <pc:picChg chg="add mod">
          <ac:chgData name="Amine Charot" userId="e61df26456704bb1" providerId="LiveId" clId="{8251C8CF-5BFA-4007-83F8-8EBD1DC91666}" dt="2020-09-13T16:27:56.249" v="328" actId="26606"/>
          <ac:picMkLst>
            <pc:docMk/>
            <pc:sldMk cId="2691834477" sldId="287"/>
            <ac:picMk id="4" creationId="{8D39F09E-E1E1-49E3-AC54-641CB9DC717E}"/>
          </ac:picMkLst>
        </pc:picChg>
        <pc:picChg chg="add del">
          <ac:chgData name="Amine Charot" userId="e61df26456704bb1" providerId="LiveId" clId="{8251C8CF-5BFA-4007-83F8-8EBD1DC91666}" dt="2020-09-13T16:27:56.249" v="328" actId="26606"/>
          <ac:picMkLst>
            <pc:docMk/>
            <pc:sldMk cId="2691834477" sldId="287"/>
            <ac:picMk id="12" creationId="{AE113210-7872-481A-ADE6-3A05CCAF5EB2}"/>
          </ac:picMkLst>
        </pc:picChg>
      </pc:sldChg>
      <pc:sldChg chg="addSp delSp modSp add mod">
        <pc:chgData name="Amine Charot" userId="e61df26456704bb1" providerId="LiveId" clId="{8251C8CF-5BFA-4007-83F8-8EBD1DC91666}" dt="2020-09-13T16:31:21.486" v="472" actId="1076"/>
        <pc:sldMkLst>
          <pc:docMk/>
          <pc:sldMk cId="1305624607" sldId="288"/>
        </pc:sldMkLst>
        <pc:spChg chg="add mod">
          <ac:chgData name="Amine Charot" userId="e61df26456704bb1" providerId="LiveId" clId="{8251C8CF-5BFA-4007-83F8-8EBD1DC91666}" dt="2020-09-13T16:31:21.486" v="472" actId="1076"/>
          <ac:spMkLst>
            <pc:docMk/>
            <pc:sldMk cId="1305624607" sldId="288"/>
            <ac:spMk id="2" creationId="{2E8E5A04-B71B-4346-9702-607A5533428F}"/>
          </ac:spMkLst>
        </pc:spChg>
        <pc:spChg chg="add del">
          <ac:chgData name="Amine Charot" userId="e61df26456704bb1" providerId="LiveId" clId="{8251C8CF-5BFA-4007-83F8-8EBD1DC91666}" dt="2020-09-13T16:28:35.643" v="387" actId="478"/>
          <ac:spMkLst>
            <pc:docMk/>
            <pc:sldMk cId="1305624607" sldId="288"/>
            <ac:spMk id="3" creationId="{08B4A7D6-21D8-4A2C-86E4-CEFE8DD02180}"/>
          </ac:spMkLst>
        </pc:spChg>
        <pc:spChg chg="mod">
          <ac:chgData name="Amine Charot" userId="e61df26456704bb1" providerId="LiveId" clId="{8251C8CF-5BFA-4007-83F8-8EBD1DC91666}" dt="2020-09-13T16:28:22.935" v="381" actId="20577"/>
          <ac:spMkLst>
            <pc:docMk/>
            <pc:sldMk cId="1305624607" sldId="288"/>
            <ac:spMk id="5" creationId="{0F5D4E1C-BECE-4044-8955-F7990D60F576}"/>
          </ac:spMkLst>
        </pc:spChg>
        <pc:spChg chg="add mod">
          <ac:chgData name="Amine Charot" userId="e61df26456704bb1" providerId="LiveId" clId="{8251C8CF-5BFA-4007-83F8-8EBD1DC91666}" dt="2020-09-13T16:31:21.486" v="472" actId="1076"/>
          <ac:spMkLst>
            <pc:docMk/>
            <pc:sldMk cId="1305624607" sldId="288"/>
            <ac:spMk id="10" creationId="{5B712082-F286-4574-9FC3-F06425A2710B}"/>
          </ac:spMkLst>
        </pc:spChg>
        <pc:spChg chg="add mod">
          <ac:chgData name="Amine Charot" userId="e61df26456704bb1" providerId="LiveId" clId="{8251C8CF-5BFA-4007-83F8-8EBD1DC91666}" dt="2020-09-13T16:31:21.486" v="472" actId="1076"/>
          <ac:spMkLst>
            <pc:docMk/>
            <pc:sldMk cId="1305624607" sldId="288"/>
            <ac:spMk id="14" creationId="{96BF9453-29E0-40AD-ABC7-DFFD0046AC0F}"/>
          </ac:spMkLst>
        </pc:spChg>
        <pc:picChg chg="add del">
          <ac:chgData name="Amine Charot" userId="e61df26456704bb1" providerId="LiveId" clId="{8251C8CF-5BFA-4007-83F8-8EBD1DC91666}" dt="2020-09-13T16:28:33.632" v="386" actId="478"/>
          <ac:picMkLst>
            <pc:docMk/>
            <pc:sldMk cId="1305624607" sldId="288"/>
            <ac:picMk id="4" creationId="{8D39F09E-E1E1-49E3-AC54-641CB9DC717E}"/>
          </ac:picMkLst>
        </pc:picChg>
        <pc:picChg chg="add mod modCrop">
          <ac:chgData name="Amine Charot" userId="e61df26456704bb1" providerId="LiveId" clId="{8251C8CF-5BFA-4007-83F8-8EBD1DC91666}" dt="2020-09-13T16:31:21.486" v="472" actId="1076"/>
          <ac:picMkLst>
            <pc:docMk/>
            <pc:sldMk cId="1305624607" sldId="288"/>
            <ac:picMk id="7" creationId="{73EA63A2-4804-4749-BECD-17FEE7F89592}"/>
          </ac:picMkLst>
        </pc:picChg>
        <pc:picChg chg="add mod">
          <ac:chgData name="Amine Charot" userId="e61df26456704bb1" providerId="LiveId" clId="{8251C8CF-5BFA-4007-83F8-8EBD1DC91666}" dt="2020-09-13T16:31:21.486" v="472" actId="1076"/>
          <ac:picMkLst>
            <pc:docMk/>
            <pc:sldMk cId="1305624607" sldId="288"/>
            <ac:picMk id="12" creationId="{517C7809-1A5C-49F3-9C66-959CC5138EEF}"/>
          </ac:picMkLst>
        </pc:picChg>
        <pc:cxnChg chg="add mod">
          <ac:chgData name="Amine Charot" userId="e61df26456704bb1" providerId="LiveId" clId="{8251C8CF-5BFA-4007-83F8-8EBD1DC91666}" dt="2020-09-13T16:31:21.486" v="472" actId="1076"/>
          <ac:cxnSpMkLst>
            <pc:docMk/>
            <pc:sldMk cId="1305624607" sldId="288"/>
            <ac:cxnSpMk id="9" creationId="{C46362D5-AA2B-485F-A5A4-031A10BE5EE2}"/>
          </ac:cxnSpMkLst>
        </pc:cxnChg>
      </pc:sldChg>
      <pc:sldChg chg="delSp modSp add mod">
        <pc:chgData name="Amine Charot" userId="e61df26456704bb1" providerId="LiveId" clId="{8251C8CF-5BFA-4007-83F8-8EBD1DC91666}" dt="2020-09-13T16:32:20.194" v="517" actId="1076"/>
        <pc:sldMkLst>
          <pc:docMk/>
          <pc:sldMk cId="689389293" sldId="289"/>
        </pc:sldMkLst>
        <pc:spChg chg="del">
          <ac:chgData name="Amine Charot" userId="e61df26456704bb1" providerId="LiveId" clId="{8251C8CF-5BFA-4007-83F8-8EBD1DC91666}" dt="2020-09-13T16:31:33.815" v="474" actId="478"/>
          <ac:spMkLst>
            <pc:docMk/>
            <pc:sldMk cId="689389293" sldId="289"/>
            <ac:spMk id="2" creationId="{2E8E5A04-B71B-4346-9702-607A5533428F}"/>
          </ac:spMkLst>
        </pc:spChg>
        <pc:spChg chg="mod">
          <ac:chgData name="Amine Charot" userId="e61df26456704bb1" providerId="LiveId" clId="{8251C8CF-5BFA-4007-83F8-8EBD1DC91666}" dt="2020-09-13T16:32:20.194" v="517" actId="1076"/>
          <ac:spMkLst>
            <pc:docMk/>
            <pc:sldMk cId="689389293" sldId="289"/>
            <ac:spMk id="5" creationId="{0F5D4E1C-BECE-4044-8955-F7990D60F576}"/>
          </ac:spMkLst>
        </pc:spChg>
        <pc:spChg chg="del">
          <ac:chgData name="Amine Charot" userId="e61df26456704bb1" providerId="LiveId" clId="{8251C8CF-5BFA-4007-83F8-8EBD1DC91666}" dt="2020-09-13T16:31:33.815" v="474" actId="478"/>
          <ac:spMkLst>
            <pc:docMk/>
            <pc:sldMk cId="689389293" sldId="289"/>
            <ac:spMk id="10" creationId="{5B712082-F286-4574-9FC3-F06425A2710B}"/>
          </ac:spMkLst>
        </pc:spChg>
        <pc:spChg chg="del">
          <ac:chgData name="Amine Charot" userId="e61df26456704bb1" providerId="LiveId" clId="{8251C8CF-5BFA-4007-83F8-8EBD1DC91666}" dt="2020-09-13T16:31:33.815" v="474" actId="478"/>
          <ac:spMkLst>
            <pc:docMk/>
            <pc:sldMk cId="689389293" sldId="289"/>
            <ac:spMk id="14" creationId="{96BF9453-29E0-40AD-ABC7-DFFD0046AC0F}"/>
          </ac:spMkLst>
        </pc:spChg>
        <pc:picChg chg="del">
          <ac:chgData name="Amine Charot" userId="e61df26456704bb1" providerId="LiveId" clId="{8251C8CF-5BFA-4007-83F8-8EBD1DC91666}" dt="2020-09-13T16:31:33.815" v="474" actId="478"/>
          <ac:picMkLst>
            <pc:docMk/>
            <pc:sldMk cId="689389293" sldId="289"/>
            <ac:picMk id="7" creationId="{73EA63A2-4804-4749-BECD-17FEE7F89592}"/>
          </ac:picMkLst>
        </pc:picChg>
        <pc:picChg chg="del">
          <ac:chgData name="Amine Charot" userId="e61df26456704bb1" providerId="LiveId" clId="{8251C8CF-5BFA-4007-83F8-8EBD1DC91666}" dt="2020-09-13T16:31:33.815" v="474" actId="478"/>
          <ac:picMkLst>
            <pc:docMk/>
            <pc:sldMk cId="689389293" sldId="289"/>
            <ac:picMk id="12" creationId="{517C7809-1A5C-49F3-9C66-959CC5138EEF}"/>
          </ac:picMkLst>
        </pc:picChg>
        <pc:cxnChg chg="del">
          <ac:chgData name="Amine Charot" userId="e61df26456704bb1" providerId="LiveId" clId="{8251C8CF-5BFA-4007-83F8-8EBD1DC91666}" dt="2020-09-13T16:31:33.815" v="474" actId="478"/>
          <ac:cxnSpMkLst>
            <pc:docMk/>
            <pc:sldMk cId="689389293" sldId="289"/>
            <ac:cxnSpMk id="9" creationId="{C46362D5-AA2B-485F-A5A4-031A10BE5EE2}"/>
          </ac:cxnSpMkLst>
        </pc:cxnChg>
      </pc:sldChg>
      <pc:sldChg chg="addSp modSp add mod ord">
        <pc:chgData name="Amine Charot" userId="e61df26456704bb1" providerId="LiveId" clId="{8251C8CF-5BFA-4007-83F8-8EBD1DC91666}" dt="2020-09-13T16:40:00.037" v="677" actId="20577"/>
        <pc:sldMkLst>
          <pc:docMk/>
          <pc:sldMk cId="905406964" sldId="290"/>
        </pc:sldMkLst>
        <pc:spChg chg="mod">
          <ac:chgData name="Amine Charot" userId="e61df26456704bb1" providerId="LiveId" clId="{8251C8CF-5BFA-4007-83F8-8EBD1DC91666}" dt="2020-09-13T16:32:54.004" v="537" actId="1076"/>
          <ac:spMkLst>
            <pc:docMk/>
            <pc:sldMk cId="905406964" sldId="290"/>
            <ac:spMk id="2" creationId="{2E8E5A04-B71B-4346-9702-607A5533428F}"/>
          </ac:spMkLst>
        </pc:spChg>
        <pc:spChg chg="add mod">
          <ac:chgData name="Amine Charot" userId="e61df26456704bb1" providerId="LiveId" clId="{8251C8CF-5BFA-4007-83F8-8EBD1DC91666}" dt="2020-09-13T16:38:33.817" v="561" actId="20577"/>
          <ac:spMkLst>
            <pc:docMk/>
            <pc:sldMk cId="905406964" sldId="290"/>
            <ac:spMk id="4" creationId="{052E3BC0-C86D-4F03-8B7E-2FAD5B44BD35}"/>
          </ac:spMkLst>
        </pc:spChg>
        <pc:spChg chg="mod">
          <ac:chgData name="Amine Charot" userId="e61df26456704bb1" providerId="LiveId" clId="{8251C8CF-5BFA-4007-83F8-8EBD1DC91666}" dt="2020-09-13T16:40:00.037" v="677" actId="20577"/>
          <ac:spMkLst>
            <pc:docMk/>
            <pc:sldMk cId="905406964" sldId="290"/>
            <ac:spMk id="5" creationId="{0F5D4E1C-BECE-4044-8955-F7990D60F576}"/>
          </ac:spMkLst>
        </pc:spChg>
        <pc:spChg chg="add mod">
          <ac:chgData name="Amine Charot" userId="e61df26456704bb1" providerId="LiveId" clId="{8251C8CF-5BFA-4007-83F8-8EBD1DC91666}" dt="2020-09-13T16:39:47.700" v="676" actId="1076"/>
          <ac:spMkLst>
            <pc:docMk/>
            <pc:sldMk cId="905406964" sldId="290"/>
            <ac:spMk id="6" creationId="{B429F065-E130-47BA-A87F-B676D9255C75}"/>
          </ac:spMkLst>
        </pc:spChg>
        <pc:spChg chg="mod">
          <ac:chgData name="Amine Charot" userId="e61df26456704bb1" providerId="LiveId" clId="{8251C8CF-5BFA-4007-83F8-8EBD1DC91666}" dt="2020-09-13T16:32:54.004" v="537" actId="1076"/>
          <ac:spMkLst>
            <pc:docMk/>
            <pc:sldMk cId="905406964" sldId="290"/>
            <ac:spMk id="10" creationId="{5B712082-F286-4574-9FC3-F06425A2710B}"/>
          </ac:spMkLst>
        </pc:spChg>
        <pc:spChg chg="mod">
          <ac:chgData name="Amine Charot" userId="e61df26456704bb1" providerId="LiveId" clId="{8251C8CF-5BFA-4007-83F8-8EBD1DC91666}" dt="2020-09-13T16:32:58.059" v="538" actId="1076"/>
          <ac:spMkLst>
            <pc:docMk/>
            <pc:sldMk cId="905406964" sldId="290"/>
            <ac:spMk id="14" creationId="{96BF9453-29E0-40AD-ABC7-DFFD0046AC0F}"/>
          </ac:spMkLst>
        </pc:spChg>
        <pc:picChg chg="mod">
          <ac:chgData name="Amine Charot" userId="e61df26456704bb1" providerId="LiveId" clId="{8251C8CF-5BFA-4007-83F8-8EBD1DC91666}" dt="2020-09-13T16:32:54.004" v="537" actId="1076"/>
          <ac:picMkLst>
            <pc:docMk/>
            <pc:sldMk cId="905406964" sldId="290"/>
            <ac:picMk id="7" creationId="{73EA63A2-4804-4749-BECD-17FEE7F89592}"/>
          </ac:picMkLst>
        </pc:picChg>
        <pc:picChg chg="mod">
          <ac:chgData name="Amine Charot" userId="e61df26456704bb1" providerId="LiveId" clId="{8251C8CF-5BFA-4007-83F8-8EBD1DC91666}" dt="2020-09-13T16:32:54.004" v="537" actId="1076"/>
          <ac:picMkLst>
            <pc:docMk/>
            <pc:sldMk cId="905406964" sldId="290"/>
            <ac:picMk id="12" creationId="{517C7809-1A5C-49F3-9C66-959CC5138EEF}"/>
          </ac:picMkLst>
        </pc:picChg>
        <pc:cxnChg chg="mod">
          <ac:chgData name="Amine Charot" userId="e61df26456704bb1" providerId="LiveId" clId="{8251C8CF-5BFA-4007-83F8-8EBD1DC91666}" dt="2020-09-13T16:32:54.004" v="537" actId="1076"/>
          <ac:cxnSpMkLst>
            <pc:docMk/>
            <pc:sldMk cId="905406964" sldId="290"/>
            <ac:cxnSpMk id="9" creationId="{C46362D5-AA2B-485F-A5A4-031A10BE5EE2}"/>
          </ac:cxnSpMkLst>
        </pc:cxnChg>
      </pc:sldChg>
      <pc:sldChg chg="modSp add mod ord">
        <pc:chgData name="Amine Charot" userId="e61df26456704bb1" providerId="LiveId" clId="{8251C8CF-5BFA-4007-83F8-8EBD1DC91666}" dt="2020-09-13T16:43:42.010" v="703" actId="20577"/>
        <pc:sldMkLst>
          <pc:docMk/>
          <pc:sldMk cId="2750364669" sldId="291"/>
        </pc:sldMkLst>
        <pc:spChg chg="mod">
          <ac:chgData name="Amine Charot" userId="e61df26456704bb1" providerId="LiveId" clId="{8251C8CF-5BFA-4007-83F8-8EBD1DC91666}" dt="2020-09-13T16:43:42.010" v="703" actId="20577"/>
          <ac:spMkLst>
            <pc:docMk/>
            <pc:sldMk cId="2750364669" sldId="291"/>
            <ac:spMk id="5" creationId="{0F5D4E1C-BECE-4044-8955-F7990D60F576}"/>
          </ac:spMkLst>
        </pc:spChg>
      </pc:sldChg>
      <pc:sldChg chg="addSp delSp modSp add mod ord">
        <pc:chgData name="Amine Charot" userId="e61df26456704bb1" providerId="LiveId" clId="{8251C8CF-5BFA-4007-83F8-8EBD1DC91666}" dt="2020-09-13T17:08:27.194" v="967" actId="20577"/>
        <pc:sldMkLst>
          <pc:docMk/>
          <pc:sldMk cId="4071465855" sldId="292"/>
        </pc:sldMkLst>
        <pc:spChg chg="mod">
          <ac:chgData name="Amine Charot" userId="e61df26456704bb1" providerId="LiveId" clId="{8251C8CF-5BFA-4007-83F8-8EBD1DC91666}" dt="2020-09-13T16:47:42.978" v="776" actId="1076"/>
          <ac:spMkLst>
            <pc:docMk/>
            <pc:sldMk cId="4071465855" sldId="292"/>
            <ac:spMk id="2" creationId="{2E8E5A04-B71B-4346-9702-607A5533428F}"/>
          </ac:spMkLst>
        </pc:spChg>
        <pc:spChg chg="mod">
          <ac:chgData name="Amine Charot" userId="e61df26456704bb1" providerId="LiveId" clId="{8251C8CF-5BFA-4007-83F8-8EBD1DC91666}" dt="2020-09-13T16:59:46.192" v="888" actId="1076"/>
          <ac:spMkLst>
            <pc:docMk/>
            <pc:sldMk cId="4071465855" sldId="292"/>
            <ac:spMk id="4" creationId="{052E3BC0-C86D-4F03-8B7E-2FAD5B44BD35}"/>
          </ac:spMkLst>
        </pc:spChg>
        <pc:spChg chg="mod">
          <ac:chgData name="Amine Charot" userId="e61df26456704bb1" providerId="LiveId" clId="{8251C8CF-5BFA-4007-83F8-8EBD1DC91666}" dt="2020-09-13T17:08:27.194" v="967" actId="20577"/>
          <ac:spMkLst>
            <pc:docMk/>
            <pc:sldMk cId="4071465855" sldId="292"/>
            <ac:spMk id="5" creationId="{0F5D4E1C-BECE-4044-8955-F7990D60F576}"/>
          </ac:spMkLst>
        </pc:spChg>
        <pc:spChg chg="mod">
          <ac:chgData name="Amine Charot" userId="e61df26456704bb1" providerId="LiveId" clId="{8251C8CF-5BFA-4007-83F8-8EBD1DC91666}" dt="2020-09-13T16:59:50.250" v="889" actId="1076"/>
          <ac:spMkLst>
            <pc:docMk/>
            <pc:sldMk cId="4071465855" sldId="292"/>
            <ac:spMk id="6" creationId="{B429F065-E130-47BA-A87F-B676D9255C75}"/>
          </ac:spMkLst>
        </pc:spChg>
        <pc:spChg chg="mod">
          <ac:chgData name="Amine Charot" userId="e61df26456704bb1" providerId="LiveId" clId="{8251C8CF-5BFA-4007-83F8-8EBD1DC91666}" dt="2020-09-13T16:50:58.496" v="859" actId="1076"/>
          <ac:spMkLst>
            <pc:docMk/>
            <pc:sldMk cId="4071465855" sldId="292"/>
            <ac:spMk id="10" creationId="{5B712082-F286-4574-9FC3-F06425A2710B}"/>
          </ac:spMkLst>
        </pc:spChg>
        <pc:spChg chg="add mod">
          <ac:chgData name="Amine Charot" userId="e61df26456704bb1" providerId="LiveId" clId="{8251C8CF-5BFA-4007-83F8-8EBD1DC91666}" dt="2020-09-13T16:46:34.803" v="741" actId="1076"/>
          <ac:spMkLst>
            <pc:docMk/>
            <pc:sldMk cId="4071465855" sldId="292"/>
            <ac:spMk id="11" creationId="{AC2C4BDC-F14F-4B99-BA3E-813F8340479A}"/>
          </ac:spMkLst>
        </pc:spChg>
        <pc:spChg chg="mod">
          <ac:chgData name="Amine Charot" userId="e61df26456704bb1" providerId="LiveId" clId="{8251C8CF-5BFA-4007-83F8-8EBD1DC91666}" dt="2020-09-13T16:48:56.427" v="804" actId="1076"/>
          <ac:spMkLst>
            <pc:docMk/>
            <pc:sldMk cId="4071465855" sldId="292"/>
            <ac:spMk id="14" creationId="{96BF9453-29E0-40AD-ABC7-DFFD0046AC0F}"/>
          </ac:spMkLst>
        </pc:spChg>
        <pc:spChg chg="add mod">
          <ac:chgData name="Amine Charot" userId="e61df26456704bb1" providerId="LiveId" clId="{8251C8CF-5BFA-4007-83F8-8EBD1DC91666}" dt="2020-09-13T16:47:48.922" v="778" actId="1076"/>
          <ac:spMkLst>
            <pc:docMk/>
            <pc:sldMk cId="4071465855" sldId="292"/>
            <ac:spMk id="18" creationId="{CE6C0290-A9DE-4BB4-BF8A-7B46071287D8}"/>
          </ac:spMkLst>
        </pc:spChg>
        <pc:spChg chg="add mod">
          <ac:chgData name="Amine Charot" userId="e61df26456704bb1" providerId="LiveId" clId="{8251C8CF-5BFA-4007-83F8-8EBD1DC91666}" dt="2020-09-13T16:48:20.010" v="799" actId="1076"/>
          <ac:spMkLst>
            <pc:docMk/>
            <pc:sldMk cId="4071465855" sldId="292"/>
            <ac:spMk id="24" creationId="{AA5EFD4B-2F1F-4D67-B2CC-BF90B5D76F51}"/>
          </ac:spMkLst>
        </pc:spChg>
        <pc:spChg chg="add mod ord">
          <ac:chgData name="Amine Charot" userId="e61df26456704bb1" providerId="LiveId" clId="{8251C8CF-5BFA-4007-83F8-8EBD1DC91666}" dt="2020-09-13T16:59:37.865" v="887" actId="14100"/>
          <ac:spMkLst>
            <pc:docMk/>
            <pc:sldMk cId="4071465855" sldId="292"/>
            <ac:spMk id="27" creationId="{DC476FF7-223B-4B1D-855C-1B8E43BD0A37}"/>
          </ac:spMkLst>
        </pc:spChg>
        <pc:spChg chg="add del">
          <ac:chgData name="Amine Charot" userId="e61df26456704bb1" providerId="LiveId" clId="{8251C8CF-5BFA-4007-83F8-8EBD1DC91666}" dt="2020-09-13T16:48:15.608" v="798" actId="478"/>
          <ac:spMkLst>
            <pc:docMk/>
            <pc:sldMk cId="4071465855" sldId="292"/>
            <ac:spMk id="28" creationId="{ADF009B1-06D6-48C5-AB5C-D31316009CD4}"/>
          </ac:spMkLst>
        </pc:spChg>
        <pc:spChg chg="add mod">
          <ac:chgData name="Amine Charot" userId="e61df26456704bb1" providerId="LiveId" clId="{8251C8CF-5BFA-4007-83F8-8EBD1DC91666}" dt="2020-09-13T16:49:53.130" v="829" actId="1076"/>
          <ac:spMkLst>
            <pc:docMk/>
            <pc:sldMk cId="4071465855" sldId="292"/>
            <ac:spMk id="29" creationId="{454B207D-5867-43DF-AE8B-234953D2277D}"/>
          </ac:spMkLst>
        </pc:spChg>
        <pc:spChg chg="add mod">
          <ac:chgData name="Amine Charot" userId="e61df26456704bb1" providerId="LiveId" clId="{8251C8CF-5BFA-4007-83F8-8EBD1DC91666}" dt="2020-09-13T16:50:53.738" v="858" actId="1076"/>
          <ac:spMkLst>
            <pc:docMk/>
            <pc:sldMk cId="4071465855" sldId="292"/>
            <ac:spMk id="35" creationId="{2A3EF1A1-15DB-47DE-AD41-09F163494C26}"/>
          </ac:spMkLst>
        </pc:spChg>
        <pc:picChg chg="mod">
          <ac:chgData name="Amine Charot" userId="e61df26456704bb1" providerId="LiveId" clId="{8251C8CF-5BFA-4007-83F8-8EBD1DC91666}" dt="2020-09-13T16:46:00.924" v="718" actId="1076"/>
          <ac:picMkLst>
            <pc:docMk/>
            <pc:sldMk cId="4071465855" sldId="292"/>
            <ac:picMk id="7" creationId="{73EA63A2-4804-4749-BECD-17FEE7F89592}"/>
          </ac:picMkLst>
        </pc:picChg>
        <pc:picChg chg="mod">
          <ac:chgData name="Amine Charot" userId="e61df26456704bb1" providerId="LiveId" clId="{8251C8CF-5BFA-4007-83F8-8EBD1DC91666}" dt="2020-09-13T16:48:56.427" v="804" actId="1076"/>
          <ac:picMkLst>
            <pc:docMk/>
            <pc:sldMk cId="4071465855" sldId="292"/>
            <ac:picMk id="12" creationId="{517C7809-1A5C-49F3-9C66-959CC5138EEF}"/>
          </ac:picMkLst>
        </pc:picChg>
        <pc:picChg chg="add mod">
          <ac:chgData name="Amine Charot" userId="e61df26456704bb1" providerId="LiveId" clId="{8251C8CF-5BFA-4007-83F8-8EBD1DC91666}" dt="2020-09-13T16:46:30.456" v="740" actId="1076"/>
          <ac:picMkLst>
            <pc:docMk/>
            <pc:sldMk cId="4071465855" sldId="292"/>
            <ac:picMk id="1026" creationId="{3199FE31-EB36-462F-B30F-52A636BFDF08}"/>
          </ac:picMkLst>
        </pc:picChg>
        <pc:cxnChg chg="add mod">
          <ac:chgData name="Amine Charot" userId="e61df26456704bb1" providerId="LiveId" clId="{8251C8CF-5BFA-4007-83F8-8EBD1DC91666}" dt="2020-09-13T16:47:56.010" v="780" actId="1076"/>
          <ac:cxnSpMkLst>
            <pc:docMk/>
            <pc:sldMk cId="4071465855" sldId="292"/>
            <ac:cxnSpMk id="8" creationId="{000B80B8-835D-4FA6-8900-A4422BBAE6EA}"/>
          </ac:cxnSpMkLst>
        </pc:cxnChg>
        <pc:cxnChg chg="mod">
          <ac:chgData name="Amine Charot" userId="e61df26456704bb1" providerId="LiveId" clId="{8251C8CF-5BFA-4007-83F8-8EBD1DC91666}" dt="2020-09-13T16:48:34.091" v="801" actId="1076"/>
          <ac:cxnSpMkLst>
            <pc:docMk/>
            <pc:sldMk cId="4071465855" sldId="292"/>
            <ac:cxnSpMk id="9" creationId="{C46362D5-AA2B-485F-A5A4-031A10BE5EE2}"/>
          </ac:cxnSpMkLst>
        </pc:cxnChg>
        <pc:cxnChg chg="add mod">
          <ac:chgData name="Amine Charot" userId="e61df26456704bb1" providerId="LiveId" clId="{8251C8CF-5BFA-4007-83F8-8EBD1DC91666}" dt="2020-09-13T16:47:44.580" v="777" actId="1076"/>
          <ac:cxnSpMkLst>
            <pc:docMk/>
            <pc:sldMk cId="4071465855" sldId="292"/>
            <ac:cxnSpMk id="16" creationId="{A69A3FED-FE99-4296-9159-9C684685DC8E}"/>
          </ac:cxnSpMkLst>
        </pc:cxnChg>
        <pc:cxnChg chg="add mod">
          <ac:chgData name="Amine Charot" userId="e61df26456704bb1" providerId="LiveId" clId="{8251C8CF-5BFA-4007-83F8-8EBD1DC91666}" dt="2020-09-13T16:50:27.997" v="837" actId="1076"/>
          <ac:cxnSpMkLst>
            <pc:docMk/>
            <pc:sldMk cId="4071465855" sldId="292"/>
            <ac:cxnSpMk id="32" creationId="{A53125B0-C061-4EB6-8C25-14E8440D2D44}"/>
          </ac:cxnSpMkLst>
        </pc:cxnChg>
      </pc:sldChg>
      <pc:sldChg chg="modSp add mod ord">
        <pc:chgData name="Amine Charot" userId="e61df26456704bb1" providerId="LiveId" clId="{8251C8CF-5BFA-4007-83F8-8EBD1DC91666}" dt="2020-09-13T17:08:34.321" v="981" actId="20577"/>
        <pc:sldMkLst>
          <pc:docMk/>
          <pc:sldMk cId="535824011" sldId="293"/>
        </pc:sldMkLst>
        <pc:spChg chg="mod">
          <ac:chgData name="Amine Charot" userId="e61df26456704bb1" providerId="LiveId" clId="{8251C8CF-5BFA-4007-83F8-8EBD1DC91666}" dt="2020-09-13T17:08:34.321" v="981" actId="20577"/>
          <ac:spMkLst>
            <pc:docMk/>
            <pc:sldMk cId="535824011" sldId="293"/>
            <ac:spMk id="5" creationId="{0F5D4E1C-BECE-4044-8955-F7990D60F576}"/>
          </ac:spMkLst>
        </pc:spChg>
      </pc:sldChg>
      <pc:sldChg chg="addSp modSp add mod ord">
        <pc:chgData name="Amine Charot" userId="e61df26456704bb1" providerId="LiveId" clId="{8251C8CF-5BFA-4007-83F8-8EBD1DC91666}" dt="2020-09-13T17:01:47.189" v="957" actId="20577"/>
        <pc:sldMkLst>
          <pc:docMk/>
          <pc:sldMk cId="1782047053" sldId="294"/>
        </pc:sldMkLst>
        <pc:spChg chg="mod">
          <ac:chgData name="Amine Charot" userId="e61df26456704bb1" providerId="LiveId" clId="{8251C8CF-5BFA-4007-83F8-8EBD1DC91666}" dt="2020-09-13T16:58:57.025" v="878" actId="14100"/>
          <ac:spMkLst>
            <pc:docMk/>
            <pc:sldMk cId="1782047053" sldId="294"/>
            <ac:spMk id="4" creationId="{052E3BC0-C86D-4F03-8B7E-2FAD5B44BD35}"/>
          </ac:spMkLst>
        </pc:spChg>
        <pc:spChg chg="mod">
          <ac:chgData name="Amine Charot" userId="e61df26456704bb1" providerId="LiveId" clId="{8251C8CF-5BFA-4007-83F8-8EBD1DC91666}" dt="2020-09-13T17:01:47.189" v="957" actId="20577"/>
          <ac:spMkLst>
            <pc:docMk/>
            <pc:sldMk cId="1782047053" sldId="294"/>
            <ac:spMk id="5" creationId="{0F5D4E1C-BECE-4044-8955-F7990D60F576}"/>
          </ac:spMkLst>
        </pc:spChg>
        <pc:spChg chg="mod">
          <ac:chgData name="Amine Charot" userId="e61df26456704bb1" providerId="LiveId" clId="{8251C8CF-5BFA-4007-83F8-8EBD1DC91666}" dt="2020-09-13T16:59:14.040" v="881" actId="1076"/>
          <ac:spMkLst>
            <pc:docMk/>
            <pc:sldMk cId="1782047053" sldId="294"/>
            <ac:spMk id="6" creationId="{B429F065-E130-47BA-A87F-B676D9255C75}"/>
          </ac:spMkLst>
        </pc:spChg>
        <pc:spChg chg="add mod">
          <ac:chgData name="Amine Charot" userId="e61df26456704bb1" providerId="LiveId" clId="{8251C8CF-5BFA-4007-83F8-8EBD1DC91666}" dt="2020-09-13T17:00:47.145" v="919" actId="1076"/>
          <ac:spMkLst>
            <pc:docMk/>
            <pc:sldMk cId="1782047053" sldId="294"/>
            <ac:spMk id="15" creationId="{200907C9-9F43-4554-A698-76C11C9A3B6C}"/>
          </ac:spMkLst>
        </pc:spChg>
        <pc:spChg chg="add mod">
          <ac:chgData name="Amine Charot" userId="e61df26456704bb1" providerId="LiveId" clId="{8251C8CF-5BFA-4007-83F8-8EBD1DC91666}" dt="2020-09-13T17:01:31.243" v="937" actId="1076"/>
          <ac:spMkLst>
            <pc:docMk/>
            <pc:sldMk cId="1782047053" sldId="294"/>
            <ac:spMk id="25" creationId="{352B4C5F-EEB5-4E9C-B6E7-CEF761B4C57F}"/>
          </ac:spMkLst>
        </pc:spChg>
        <pc:spChg chg="mod">
          <ac:chgData name="Amine Charot" userId="e61df26456704bb1" providerId="LiveId" clId="{8251C8CF-5BFA-4007-83F8-8EBD1DC91666}" dt="2020-09-13T16:59:01.299" v="879" actId="14100"/>
          <ac:spMkLst>
            <pc:docMk/>
            <pc:sldMk cId="1782047053" sldId="294"/>
            <ac:spMk id="27" creationId="{DC476FF7-223B-4B1D-855C-1B8E43BD0A37}"/>
          </ac:spMkLst>
        </pc:spChg>
        <pc:picChg chg="add mod">
          <ac:chgData name="Amine Charot" userId="e61df26456704bb1" providerId="LiveId" clId="{8251C8CF-5BFA-4007-83F8-8EBD1DC91666}" dt="2020-09-13T17:00:50.289" v="920" actId="1076"/>
          <ac:picMkLst>
            <pc:docMk/>
            <pc:sldMk cId="1782047053" sldId="294"/>
            <ac:picMk id="13" creationId="{501D7DD4-15EB-453A-8F27-52F232D55545}"/>
          </ac:picMkLst>
        </pc:picChg>
        <pc:cxnChg chg="add mod">
          <ac:chgData name="Amine Charot" userId="e61df26456704bb1" providerId="LiveId" clId="{8251C8CF-5BFA-4007-83F8-8EBD1DC91666}" dt="2020-09-13T17:01:15.419" v="925" actId="14100"/>
          <ac:cxnSpMkLst>
            <pc:docMk/>
            <pc:sldMk cId="1782047053" sldId="294"/>
            <ac:cxnSpMk id="19" creationId="{13B0E261-968D-4AF6-ABD5-9E2BE3D80398}"/>
          </ac:cxnSpMkLst>
        </pc:cxnChg>
      </pc:sldChg>
      <pc:sldChg chg="modSp add mod ord">
        <pc:chgData name="Amine Charot" userId="e61df26456704bb1" providerId="LiveId" clId="{8251C8CF-5BFA-4007-83F8-8EBD1DC91666}" dt="2020-09-13T17:08:49.827" v="994" actId="20577"/>
        <pc:sldMkLst>
          <pc:docMk/>
          <pc:sldMk cId="1255736514" sldId="295"/>
        </pc:sldMkLst>
        <pc:spChg chg="mod">
          <ac:chgData name="Amine Charot" userId="e61df26456704bb1" providerId="LiveId" clId="{8251C8CF-5BFA-4007-83F8-8EBD1DC91666}" dt="2020-09-13T17:08:49.827" v="994" actId="20577"/>
          <ac:spMkLst>
            <pc:docMk/>
            <pc:sldMk cId="1255736514" sldId="295"/>
            <ac:spMk id="5" creationId="{0F5D4E1C-BECE-4044-8955-F7990D60F576}"/>
          </ac:spMkLst>
        </pc:spChg>
      </pc:sldChg>
    </pc:docChg>
  </pc:docChgLst>
  <pc:docChgLst>
    <pc:chgData name="Txema González Balseiro" userId="a6c5b3bf80d42c52" providerId="Windows Live" clId="Web-{4B3AB458-AE7A-4630-892D-094C6605534A}"/>
    <pc:docChg chg="modSld">
      <pc:chgData name="Txema González Balseiro" userId="a6c5b3bf80d42c52" providerId="Windows Live" clId="Web-{4B3AB458-AE7A-4630-892D-094C6605534A}" dt="2020-02-24T22:44:34.782" v="9" actId="20577"/>
      <pc:docMkLst>
        <pc:docMk/>
      </pc:docMkLst>
      <pc:sldChg chg="modSp">
        <pc:chgData name="Txema González Balseiro" userId="a6c5b3bf80d42c52" providerId="Windows Live" clId="Web-{4B3AB458-AE7A-4630-892D-094C6605534A}" dt="2020-02-24T22:44:33.611" v="7" actId="20577"/>
        <pc:sldMkLst>
          <pc:docMk/>
          <pc:sldMk cId="1917610916" sldId="256"/>
        </pc:sldMkLst>
        <pc:spChg chg="mod">
          <ac:chgData name="Txema González Balseiro" userId="a6c5b3bf80d42c52" providerId="Windows Live" clId="Web-{4B3AB458-AE7A-4630-892D-094C6605534A}" dt="2020-02-24T22:44:33.611" v="7" actId="20577"/>
          <ac:spMkLst>
            <pc:docMk/>
            <pc:sldMk cId="1917610916" sldId="256"/>
            <ac:spMk id="10" creationId="{034FA022-7B61-4C8E-B2CA-2D957DA64C25}"/>
          </ac:spMkLst>
        </pc:spChg>
      </pc:sldChg>
    </pc:docChg>
  </pc:docChgLst>
  <pc:docChgLst>
    <pc:chgData name="Manuel Sánchez" userId="2180821b70765b11" providerId="LiveId" clId="{3877636D-3AD5-4CA7-8799-4B6118059B2F}"/>
    <pc:docChg chg="addSld delSld modSld">
      <pc:chgData name="Manuel Sánchez" userId="2180821b70765b11" providerId="LiveId" clId="{3877636D-3AD5-4CA7-8799-4B6118059B2F}" dt="2022-10-24T20:07:22.801" v="6" actId="47"/>
      <pc:docMkLst>
        <pc:docMk/>
      </pc:docMkLst>
      <pc:sldChg chg="addSp delSp add del setBg delDesignElem">
        <pc:chgData name="Manuel Sánchez" userId="2180821b70765b11" providerId="LiveId" clId="{3877636D-3AD5-4CA7-8799-4B6118059B2F}" dt="2022-10-24T20:07:15.695" v="4"/>
        <pc:sldMkLst>
          <pc:docMk/>
          <pc:sldMk cId="3848508943" sldId="291"/>
        </pc:sldMkLst>
        <pc:spChg chg="add del">
          <ac:chgData name="Manuel Sánchez" userId="2180821b70765b11" providerId="LiveId" clId="{3877636D-3AD5-4CA7-8799-4B6118059B2F}" dt="2022-10-24T20:07:15.695" v="4"/>
          <ac:spMkLst>
            <pc:docMk/>
            <pc:sldMk cId="3848508943" sldId="291"/>
            <ac:spMk id="40" creationId="{C475749F-F487-4EFB-ABC7-C1359590EB76}"/>
          </ac:spMkLst>
        </pc:spChg>
      </pc:sldChg>
      <pc:sldChg chg="del">
        <pc:chgData name="Manuel Sánchez" userId="2180821b70765b11" providerId="LiveId" clId="{3877636D-3AD5-4CA7-8799-4B6118059B2F}" dt="2022-10-24T20:07:22.801" v="6" actId="47"/>
        <pc:sldMkLst>
          <pc:docMk/>
          <pc:sldMk cId="3350720275" sldId="292"/>
        </pc:sldMkLst>
      </pc:sldChg>
      <pc:sldChg chg="add">
        <pc:chgData name="Manuel Sánchez" userId="2180821b70765b11" providerId="LiveId" clId="{3877636D-3AD5-4CA7-8799-4B6118059B2F}" dt="2022-10-24T20:07:20.955" v="5"/>
        <pc:sldMkLst>
          <pc:docMk/>
          <pc:sldMk cId="3256696541" sldId="2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15/11/22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C6C9B9-8B50-42FF-A159-F543AEEAC290}" type="slidenum">
              <a:rPr lang="en-US" smtClean="0"/>
              <a:t>8</a:t>
            </a:fld>
            <a:endParaRPr lang="en-US"/>
          </a:p>
        </p:txBody>
      </p:sp>
    </p:spTree>
    <p:extLst>
      <p:ext uri="{BB962C8B-B14F-4D97-AF65-F5344CB8AC3E}">
        <p14:creationId xmlns:p14="http://schemas.microsoft.com/office/powerpoint/2010/main" val="1254871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12</a:t>
            </a:fld>
            <a:endParaRPr lang="es-ES_tradnl"/>
          </a:p>
        </p:txBody>
      </p:sp>
    </p:spTree>
    <p:extLst>
      <p:ext uri="{BB962C8B-B14F-4D97-AF65-F5344CB8AC3E}">
        <p14:creationId xmlns:p14="http://schemas.microsoft.com/office/powerpoint/2010/main" val="269988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7.sv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24.png"/><Relationship Id="rId2" Type="http://schemas.openxmlformats.org/officeDocument/2006/relationships/image" Target="../media/image21.jp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7.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6.png"/><Relationship Id="rId7"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20.png"/><Relationship Id="rId4"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15/11/22</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et´s Dive in">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696EE1FF-3B7F-2D9A-3177-AC99C86D6DC4}"/>
              </a:ext>
            </a:extLst>
          </p:cNvPr>
          <p:cNvPicPr>
            <a:picLocks noChangeAspect="1" noChangeArrowheads="1"/>
          </p:cNvPicPr>
          <p:nvPr userDrawn="1"/>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5A2D4FC1-29E6-7133-B6E0-3E482D870394}"/>
              </a:ext>
            </a:extLst>
          </p:cNvPr>
          <p:cNvSpPr>
            <a:spLocks noGrp="1"/>
          </p:cNvSpPr>
          <p:nvPr>
            <p:ph type="body" sz="quarter" idx="10" hasCustomPrompt="1"/>
          </p:nvPr>
        </p:nvSpPr>
        <p:spPr>
          <a:xfrm>
            <a:off x="1328738" y="2463006"/>
            <a:ext cx="9534525" cy="1931988"/>
          </a:xfrm>
        </p:spPr>
        <p:txBody>
          <a:bodyPr anchor="ctr">
            <a:normAutofit/>
          </a:bodyPr>
          <a:lstStyle>
            <a:lvl1pPr marL="0" indent="0" algn="ctr">
              <a:buNone/>
              <a:defRPr sz="4800">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Let´s Dive In!</a:t>
            </a:r>
          </a:p>
        </p:txBody>
      </p:sp>
      <p:pic>
        <p:nvPicPr>
          <p:cNvPr id="7" name="Graphic 6">
            <a:extLst>
              <a:ext uri="{FF2B5EF4-FFF2-40B4-BE49-F238E27FC236}">
                <a16:creationId xmlns:a16="http://schemas.microsoft.com/office/drawing/2014/main" id="{A6769774-13D4-D88B-AE45-B8CA7F3C4C5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8" name="TextBox 7">
            <a:extLst>
              <a:ext uri="{FF2B5EF4-FFF2-40B4-BE49-F238E27FC236}">
                <a16:creationId xmlns:a16="http://schemas.microsoft.com/office/drawing/2014/main" id="{B6A3EB11-0512-8080-FF5E-72C95A574F8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2894168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382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ithub UR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08F1D05-2CC4-AE3B-C65C-3C93233F552A}"/>
              </a:ext>
            </a:extLst>
          </p:cNvPr>
          <p:cNvSpPr>
            <a:spLocks noGrp="1"/>
          </p:cNvSpPr>
          <p:nvPr>
            <p:ph type="body" sz="quarter" idx="10" hasCustomPrompt="1"/>
          </p:nvPr>
        </p:nvSpPr>
        <p:spPr>
          <a:xfrm>
            <a:off x="0" y="3066225"/>
            <a:ext cx="12192000" cy="725551"/>
          </a:xfrm>
          <a:solidFill>
            <a:srgbClr val="C89FA3"/>
          </a:solidFill>
        </p:spPr>
        <p:txBody>
          <a:bodyPr anchor="ctr">
            <a:normAutofit/>
          </a:bodyPr>
          <a:lstStyle>
            <a:lvl1pPr marL="0" indent="0" algn="ctr">
              <a:buNone/>
              <a:defRPr sz="2400">
                <a:solidFill>
                  <a:schemeClr val="bg1"/>
                </a:solidFill>
              </a:defRPr>
            </a:lvl1pPr>
            <a:lvl2pPr marL="457200" indent="0" algn="ctr">
              <a:buNone/>
              <a:defRPr sz="2400"/>
            </a:lvl2pPr>
            <a:lvl3pPr marL="914400" indent="0" algn="ctr">
              <a:buNone/>
              <a:defRPr sz="2000"/>
            </a:lvl3pPr>
            <a:lvl4pPr marL="1371600" indent="0" algn="ctr">
              <a:buNone/>
              <a:defRPr sz="1800"/>
            </a:lvl4pPr>
            <a:lvl5pPr marL="1828800" indent="0" algn="ctr">
              <a:buNone/>
              <a:defRPr sz="1800"/>
            </a:lvl5pPr>
          </a:lstStyle>
          <a:p>
            <a:pPr lvl="0"/>
            <a:r>
              <a:rPr lang="en-US" dirty="0"/>
              <a:t>https://github.com/luismanez</a:t>
            </a:r>
          </a:p>
        </p:txBody>
      </p:sp>
      <p:pic>
        <p:nvPicPr>
          <p:cNvPr id="5" name="Graphic 4">
            <a:extLst>
              <a:ext uri="{FF2B5EF4-FFF2-40B4-BE49-F238E27FC236}">
                <a16:creationId xmlns:a16="http://schemas.microsoft.com/office/drawing/2014/main" id="{AB98331E-196E-C04A-E69E-2D23194AEF7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7315CFCE-F0FD-7FC5-E668-D1221AFD1D9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2098684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2E70321-02FC-D71A-3C57-00399340AD36}"/>
              </a:ext>
            </a:extLst>
          </p:cNvPr>
          <p:cNvPicPr>
            <a:picLocks noChangeAspect="1"/>
          </p:cNvPicPr>
          <p:nvPr userDrawn="1"/>
        </p:nvPicPr>
        <p:blipFill rotWithShape="1">
          <a:blip r:embed="rId2">
            <a:duotone>
              <a:prstClr val="black"/>
              <a:srgbClr val="6667AB">
                <a:tint val="45000"/>
                <a:satMod val="400000"/>
              </a:srgbClr>
            </a:duotone>
            <a:alphaModFix/>
            <a:extLst>
              <a:ext uri="{28A0092B-C50C-407E-A947-70E740481C1C}">
                <a14:useLocalDpi xmlns:a14="http://schemas.microsoft.com/office/drawing/2010/main" val="0"/>
              </a:ext>
            </a:extLst>
          </a:blip>
          <a:srcRect l="1" r="35949"/>
          <a:stretch/>
        </p:blipFill>
        <p:spPr>
          <a:xfrm>
            <a:off x="0" y="0"/>
            <a:ext cx="7808976" cy="6858000"/>
          </a:xfrm>
          <a:prstGeom prst="rect">
            <a:avLst/>
          </a:prstGeom>
        </p:spPr>
      </p:pic>
      <p:sp>
        <p:nvSpPr>
          <p:cNvPr id="3" name="Subtitle 2">
            <a:extLst>
              <a:ext uri="{FF2B5EF4-FFF2-40B4-BE49-F238E27FC236}">
                <a16:creationId xmlns:a16="http://schemas.microsoft.com/office/drawing/2014/main" id="{EA744FE7-650B-CAC9-FA1B-FDB53E30856B}"/>
              </a:ext>
            </a:extLst>
          </p:cNvPr>
          <p:cNvSpPr>
            <a:spLocks noGrp="1"/>
          </p:cNvSpPr>
          <p:nvPr>
            <p:ph type="subTitle" idx="1" hasCustomPrompt="1"/>
          </p:nvPr>
        </p:nvSpPr>
        <p:spPr>
          <a:xfrm>
            <a:off x="8040624" y="4157472"/>
            <a:ext cx="3931920" cy="822960"/>
          </a:xfrm>
        </p:spPr>
        <p:txBody>
          <a:bodyPr>
            <a:normAutofit/>
          </a:bodyPr>
          <a:lstStyle>
            <a:lvl1pPr marL="0" indent="0" algn="r">
              <a:buNone/>
              <a:defRPr sz="2000">
                <a:solidFill>
                  <a:schemeClr val="bg1"/>
                </a:solidFill>
                <a:latin typeface="Lor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little bit more detail about your presentation or other event data</a:t>
            </a:r>
          </a:p>
        </p:txBody>
      </p:sp>
      <p:sp>
        <p:nvSpPr>
          <p:cNvPr id="7" name="Title 6">
            <a:extLst>
              <a:ext uri="{FF2B5EF4-FFF2-40B4-BE49-F238E27FC236}">
                <a16:creationId xmlns:a16="http://schemas.microsoft.com/office/drawing/2014/main" id="{C77CDE79-6FB6-BB44-4089-78A060956032}"/>
              </a:ext>
            </a:extLst>
          </p:cNvPr>
          <p:cNvSpPr>
            <a:spLocks noGrp="1"/>
          </p:cNvSpPr>
          <p:nvPr>
            <p:ph type="title" hasCustomPrompt="1"/>
          </p:nvPr>
        </p:nvSpPr>
        <p:spPr>
          <a:xfrm>
            <a:off x="8040624" y="365125"/>
            <a:ext cx="3931920" cy="3335147"/>
          </a:xfrm>
        </p:spPr>
        <p:txBody>
          <a:bodyPr>
            <a:noAutofit/>
          </a:bodyPr>
          <a:lstStyle>
            <a:lvl1pPr algn="r">
              <a:defRPr sz="4400">
                <a:solidFill>
                  <a:srgbClr val="00CFE6"/>
                </a:solidFill>
              </a:defRPr>
            </a:lvl1pPr>
          </a:lstStyle>
          <a:p>
            <a:r>
              <a:rPr lang="en-US" dirty="0"/>
              <a:t>Your Super Cool Title for your presentation</a:t>
            </a:r>
          </a:p>
        </p:txBody>
      </p:sp>
      <p:pic>
        <p:nvPicPr>
          <p:cNvPr id="9" name="Graphic 8">
            <a:extLst>
              <a:ext uri="{FF2B5EF4-FFF2-40B4-BE49-F238E27FC236}">
                <a16:creationId xmlns:a16="http://schemas.microsoft.com/office/drawing/2014/main" id="{EFF08FAD-0AF8-5B31-E432-865F2416666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pic>
        <p:nvPicPr>
          <p:cNvPr id="10" name="Picture 9" descr="Text&#10;&#10;Description automatically generated">
            <a:extLst>
              <a:ext uri="{FF2B5EF4-FFF2-40B4-BE49-F238E27FC236}">
                <a16:creationId xmlns:a16="http://schemas.microsoft.com/office/drawing/2014/main" id="{BFE53866-AF4D-479A-29B6-D6B1047EC8D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5195" y="5764380"/>
            <a:ext cx="1000997" cy="409248"/>
          </a:xfrm>
          <a:prstGeom prst="rect">
            <a:avLst/>
          </a:prstGeom>
        </p:spPr>
      </p:pic>
      <p:sp>
        <p:nvSpPr>
          <p:cNvPr id="12" name="TextBox 11">
            <a:extLst>
              <a:ext uri="{FF2B5EF4-FFF2-40B4-BE49-F238E27FC236}">
                <a16:creationId xmlns:a16="http://schemas.microsoft.com/office/drawing/2014/main" id="{061C4FEA-9F76-E912-B46B-521909F5620E}"/>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3333707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pic>
        <p:nvPicPr>
          <p:cNvPr id="4" name="Picture 3" descr="Luis Mañez Profile photo">
            <a:extLst>
              <a:ext uri="{FF2B5EF4-FFF2-40B4-BE49-F238E27FC236}">
                <a16:creationId xmlns:a16="http://schemas.microsoft.com/office/drawing/2014/main" id="{4C5634A4-841E-1320-59D2-BC41B266DF6F}"/>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4750" r="14247" b="-3"/>
          <a:stretch/>
        </p:blipFill>
        <p:spPr>
          <a:xfrm>
            <a:off x="1437703" y="2075357"/>
            <a:ext cx="2547599" cy="2547599"/>
          </a:xfrm>
          <a:custGeom>
            <a:avLst/>
            <a:gdLst/>
            <a:ahLst/>
            <a:cxnLst/>
            <a:rect l="l" t="t" r="r" b="b"/>
            <a:pathLst>
              <a:path w="1924906" h="1924906">
                <a:moveTo>
                  <a:pt x="962453" y="0"/>
                </a:moveTo>
                <a:cubicBezTo>
                  <a:pt x="1494001" y="0"/>
                  <a:pt x="1924906" y="430905"/>
                  <a:pt x="1924906" y="962453"/>
                </a:cubicBezTo>
                <a:cubicBezTo>
                  <a:pt x="1924906" y="1494001"/>
                  <a:pt x="1494001" y="1924906"/>
                  <a:pt x="962453" y="1924906"/>
                </a:cubicBezTo>
                <a:cubicBezTo>
                  <a:pt x="430905" y="1924906"/>
                  <a:pt x="0" y="1494001"/>
                  <a:pt x="0" y="962453"/>
                </a:cubicBezTo>
                <a:cubicBezTo>
                  <a:pt x="0" y="430905"/>
                  <a:pt x="430905" y="0"/>
                  <a:pt x="962453" y="0"/>
                </a:cubicBezTo>
                <a:close/>
              </a:path>
            </a:pathLst>
          </a:custGeom>
        </p:spPr>
      </p:pic>
      <p:pic>
        <p:nvPicPr>
          <p:cNvPr id="5" name="Graphic 4">
            <a:extLst>
              <a:ext uri="{FF2B5EF4-FFF2-40B4-BE49-F238E27FC236}">
                <a16:creationId xmlns:a16="http://schemas.microsoft.com/office/drawing/2014/main" id="{426D6A8B-AFD4-4F41-402E-BE7C6A4CAE4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E4905A7B-475E-5181-BA30-EBFC5AA401E1}"/>
              </a:ext>
            </a:extLst>
          </p:cNvPr>
          <p:cNvSpPr txBox="1">
            <a:spLocks noGrp="1" noRot="1" noMove="1" noResize="1" noEditPoints="1" noAdjustHandles="1" noChangeArrowheads="1" noChangeShapeType="1"/>
          </p:cNvSpPr>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grpSp>
        <p:nvGrpSpPr>
          <p:cNvPr id="7" name="Group 6">
            <a:extLst>
              <a:ext uri="{FF2B5EF4-FFF2-40B4-BE49-F238E27FC236}">
                <a16:creationId xmlns:a16="http://schemas.microsoft.com/office/drawing/2014/main" id="{8516AA2B-41A4-62BC-7BAF-3455F0FDC53B}"/>
              </a:ext>
            </a:extLst>
          </p:cNvPr>
          <p:cNvGrpSpPr>
            <a:grpSpLocks noGrp="1" noUngrp="1" noRot="1" noMove="1" noResize="1"/>
          </p:cNvGrpSpPr>
          <p:nvPr userDrawn="1"/>
        </p:nvGrpSpPr>
        <p:grpSpPr>
          <a:xfrm>
            <a:off x="1581647" y="5105568"/>
            <a:ext cx="2259710" cy="761761"/>
            <a:chOff x="1581647" y="5105568"/>
            <a:chExt cx="2259710" cy="761761"/>
          </a:xfrm>
        </p:grpSpPr>
        <p:grpSp>
          <p:nvGrpSpPr>
            <p:cNvPr id="8" name="Group 7">
              <a:extLst>
                <a:ext uri="{FF2B5EF4-FFF2-40B4-BE49-F238E27FC236}">
                  <a16:creationId xmlns:a16="http://schemas.microsoft.com/office/drawing/2014/main" id="{31CCBEAC-5763-75CC-0D3C-E5F7065D382B}"/>
                </a:ext>
              </a:extLst>
            </p:cNvPr>
            <p:cNvGrpSpPr>
              <a:grpSpLocks noGrp="1" noUngrp="1" noRot="1" noMove="1" noResize="1"/>
            </p:cNvGrpSpPr>
            <p:nvPr/>
          </p:nvGrpSpPr>
          <p:grpSpPr>
            <a:xfrm>
              <a:off x="1866767" y="5105568"/>
              <a:ext cx="1689469" cy="455955"/>
              <a:chOff x="711137" y="4893283"/>
              <a:chExt cx="2259710" cy="609852"/>
            </a:xfrm>
          </p:grpSpPr>
          <p:pic>
            <p:nvPicPr>
              <p:cNvPr id="10" name="Picture 9">
                <a:extLst>
                  <a:ext uri="{FF2B5EF4-FFF2-40B4-BE49-F238E27FC236}">
                    <a16:creationId xmlns:a16="http://schemas.microsoft.com/office/drawing/2014/main" id="{8FF4894B-AFD1-082A-4E52-BC8F54A1487F}"/>
                  </a:ext>
                </a:extLst>
              </p:cNvPr>
              <p:cNvPicPr>
                <a:picLocks noGrp="1" noRot="1" noChangeAspect="1" noMove="1" noResize="1" noEditPoints="1" noAdjustHandles="1" noChangeArrowheads="1" noChangeShapeType="1" noCrop="1"/>
              </p:cNvPicPr>
              <p:nvPr/>
            </p:nvPicPr>
            <p:blipFill>
              <a:blip r:embed="rId5"/>
              <a:stretch>
                <a:fillRect/>
              </a:stretch>
            </p:blipFill>
            <p:spPr>
              <a:xfrm>
                <a:off x="711137" y="4893283"/>
                <a:ext cx="609600" cy="609600"/>
              </a:xfrm>
              <a:prstGeom prst="rect">
                <a:avLst/>
              </a:prstGeom>
            </p:spPr>
          </p:pic>
          <p:pic>
            <p:nvPicPr>
              <p:cNvPr id="11" name="Picture 10">
                <a:extLst>
                  <a:ext uri="{FF2B5EF4-FFF2-40B4-BE49-F238E27FC236}">
                    <a16:creationId xmlns:a16="http://schemas.microsoft.com/office/drawing/2014/main" id="{FE147FDD-7716-4A13-A5D2-7D49EE34CBBC}"/>
                  </a:ext>
                </a:extLst>
              </p:cNvPr>
              <p:cNvPicPr>
                <a:picLocks noGrp="1" noRot="1" noChangeAspect="1" noMove="1" noResize="1" noEditPoints="1" noAdjustHandles="1" noChangeArrowheads="1" noChangeShapeType="1" noCrop="1"/>
              </p:cNvPicPr>
              <p:nvPr/>
            </p:nvPicPr>
            <p:blipFill>
              <a:blip r:embed="rId6"/>
              <a:stretch>
                <a:fillRect/>
              </a:stretch>
            </p:blipFill>
            <p:spPr>
              <a:xfrm>
                <a:off x="1536192" y="4893535"/>
                <a:ext cx="609600" cy="609600"/>
              </a:xfrm>
              <a:prstGeom prst="rect">
                <a:avLst/>
              </a:prstGeom>
            </p:spPr>
          </p:pic>
          <p:pic>
            <p:nvPicPr>
              <p:cNvPr id="12" name="Picture 11">
                <a:extLst>
                  <a:ext uri="{FF2B5EF4-FFF2-40B4-BE49-F238E27FC236}">
                    <a16:creationId xmlns:a16="http://schemas.microsoft.com/office/drawing/2014/main" id="{CDFB8013-9C8D-4284-F83E-0811E2F16F33}"/>
                  </a:ext>
                </a:extLst>
              </p:cNvPr>
              <p:cNvPicPr>
                <a:picLocks noGrp="1" noRot="1" noChangeAspect="1" noMove="1" noResize="1" noEditPoints="1" noAdjustHandles="1" noChangeArrowheads="1" noChangeShapeType="1" noCrop="1"/>
              </p:cNvPicPr>
              <p:nvPr/>
            </p:nvPicPr>
            <p:blipFill>
              <a:blip r:embed="rId7"/>
              <a:stretch>
                <a:fillRect/>
              </a:stretch>
            </p:blipFill>
            <p:spPr>
              <a:xfrm>
                <a:off x="2361247" y="4893283"/>
                <a:ext cx="609600" cy="609600"/>
              </a:xfrm>
              <a:prstGeom prst="rect">
                <a:avLst/>
              </a:prstGeom>
            </p:spPr>
          </p:pic>
        </p:grpSp>
        <p:sp>
          <p:nvSpPr>
            <p:cNvPr id="9" name="TextBox 8">
              <a:extLst>
                <a:ext uri="{FF2B5EF4-FFF2-40B4-BE49-F238E27FC236}">
                  <a16:creationId xmlns:a16="http://schemas.microsoft.com/office/drawing/2014/main" id="{4DDA9F3B-C926-D9DE-83DC-7FE1ADF64B49}"/>
                </a:ext>
              </a:extLst>
            </p:cNvPr>
            <p:cNvSpPr txBox="1">
              <a:spLocks noGrp="1" noRot="1" noMove="1" noResize="1" noEditPoints="1" noAdjustHandles="1" noChangeArrowheads="1" noChangeShapeType="1"/>
            </p:cNvSpPr>
            <p:nvPr/>
          </p:nvSpPr>
          <p:spPr>
            <a:xfrm>
              <a:off x="1581647" y="5559552"/>
              <a:ext cx="2259710" cy="307777"/>
            </a:xfrm>
            <a:prstGeom prst="rect">
              <a:avLst/>
            </a:prstGeom>
            <a:noFill/>
          </p:spPr>
          <p:txBody>
            <a:bodyPr wrap="square" rtlCol="0">
              <a:spAutoFit/>
            </a:bodyPr>
            <a:lstStyle/>
            <a:p>
              <a:pPr algn="ctr"/>
              <a:r>
                <a:rPr lang="en-US" sz="1400" dirty="0">
                  <a:solidFill>
                    <a:schemeClr val="bg1"/>
                  </a:solidFill>
                  <a:latin typeface="Montserrat" panose="00000500000000000000" pitchFamily="2" charset="0"/>
                </a:rPr>
                <a:t>@luismanez</a:t>
              </a:r>
            </a:p>
          </p:txBody>
        </p:sp>
      </p:grpSp>
      <p:pic>
        <p:nvPicPr>
          <p:cNvPr id="18" name="Picture 17" descr="Text&#10;&#10;Description automatically generated with medium confidence">
            <a:extLst>
              <a:ext uri="{FF2B5EF4-FFF2-40B4-BE49-F238E27FC236}">
                <a16:creationId xmlns:a16="http://schemas.microsoft.com/office/drawing/2014/main" id="{A3B4F3C8-2D90-0182-5EAB-99AF74477E7E}"/>
              </a:ext>
            </a:extLst>
          </p:cNvPr>
          <p:cNvPicPr>
            <a:picLocks noGrp="1" noRot="1" noChangeAspect="1" noMove="1" noResize="1" noEditPoints="1" noAdjustHandles="1" noChangeArrowheads="1" noChangeShapeType="1" noCrop="1"/>
          </p:cNvPicPr>
          <p:nvPr userDrawn="1"/>
        </p:nvPicPr>
        <p:blipFill>
          <a:blip r:embed="rId8">
            <a:extLst>
              <a:ext uri="{28A0092B-C50C-407E-A947-70E740481C1C}">
                <a14:useLocalDpi xmlns:a14="http://schemas.microsoft.com/office/drawing/2010/main" val="0"/>
              </a:ext>
            </a:extLst>
          </a:blip>
          <a:stretch>
            <a:fillRect/>
          </a:stretch>
        </p:blipFill>
        <p:spPr>
          <a:xfrm>
            <a:off x="10215345" y="5041392"/>
            <a:ext cx="751359" cy="1189651"/>
          </a:xfrm>
          <a:prstGeom prst="rect">
            <a:avLst/>
          </a:prstGeom>
        </p:spPr>
      </p:pic>
      <p:sp>
        <p:nvSpPr>
          <p:cNvPr id="19" name="Title 6">
            <a:extLst>
              <a:ext uri="{FF2B5EF4-FFF2-40B4-BE49-F238E27FC236}">
                <a16:creationId xmlns:a16="http://schemas.microsoft.com/office/drawing/2014/main" id="{7AB719FD-3DF2-3758-432A-81B6B29840F2}"/>
              </a:ext>
            </a:extLst>
          </p:cNvPr>
          <p:cNvSpPr>
            <a:spLocks noGrp="1"/>
          </p:cNvSpPr>
          <p:nvPr>
            <p:ph type="title" hasCustomPrompt="1"/>
          </p:nvPr>
        </p:nvSpPr>
        <p:spPr>
          <a:xfrm>
            <a:off x="6877211" y="1420368"/>
            <a:ext cx="4163568" cy="1413891"/>
          </a:xfrm>
        </p:spPr>
        <p:txBody>
          <a:bodyPr>
            <a:noAutofit/>
          </a:bodyPr>
          <a:lstStyle>
            <a:lvl1pPr algn="r">
              <a:defRPr sz="4400" b="0">
                <a:solidFill>
                  <a:srgbClr val="38AECC"/>
                </a:solidFill>
              </a:defRPr>
            </a:lvl1pPr>
          </a:lstStyle>
          <a:p>
            <a:r>
              <a:rPr lang="en-US" dirty="0"/>
              <a:t>About Me</a:t>
            </a:r>
          </a:p>
        </p:txBody>
      </p:sp>
      <p:sp>
        <p:nvSpPr>
          <p:cNvPr id="27" name="Subtitle 2">
            <a:extLst>
              <a:ext uri="{FF2B5EF4-FFF2-40B4-BE49-F238E27FC236}">
                <a16:creationId xmlns:a16="http://schemas.microsoft.com/office/drawing/2014/main" id="{30BE4D3E-7467-CB43-A32F-EA2978E24DCA}"/>
              </a:ext>
            </a:extLst>
          </p:cNvPr>
          <p:cNvSpPr txBox="1">
            <a:spLocks/>
          </p:cNvSpPr>
          <p:nvPr userDrawn="1"/>
        </p:nvSpPr>
        <p:spPr>
          <a:xfrm>
            <a:off x="5206993" y="3123651"/>
            <a:ext cx="5833787" cy="504825"/>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0" i="0" u="none" strike="noStrike" kern="1200" cap="none" spc="0" normalizeH="0" baseline="0" noProof="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rPr>
              <a:t>Luis Mañez</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0" i="0" u="none" strike="noStrike" kern="1200" cap="none" spc="0" normalizeH="0" baseline="0" noProof="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rPr>
              <a:t>Chief Architect @ ClearPeople</a:t>
            </a:r>
            <a:endParaRPr kumimoji="0" lang="en-US" sz="1800" b="0" i="0" u="none" strike="noStrike" kern="1200" cap="none" spc="0" normalizeH="0" baseline="0" noProof="0" dirty="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endParaRPr>
          </a:p>
        </p:txBody>
      </p:sp>
      <p:sp>
        <p:nvSpPr>
          <p:cNvPr id="28" name="Subtitle 2">
            <a:extLst>
              <a:ext uri="{FF2B5EF4-FFF2-40B4-BE49-F238E27FC236}">
                <a16:creationId xmlns:a16="http://schemas.microsoft.com/office/drawing/2014/main" id="{3EC595EC-5112-7122-9184-615D71208D38}"/>
              </a:ext>
            </a:extLst>
          </p:cNvPr>
          <p:cNvSpPr txBox="1">
            <a:spLocks/>
          </p:cNvSpPr>
          <p:nvPr userDrawn="1"/>
        </p:nvSpPr>
        <p:spPr>
          <a:xfrm>
            <a:off x="5206992" y="3967436"/>
            <a:ext cx="5833787" cy="7845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200" dirty="0">
                <a:solidFill>
                  <a:prstClr val="white"/>
                </a:solidFill>
                <a:latin typeface="Montserrat" panose="00000500000000000000" pitchFamily="2" charset="0"/>
                <a:ea typeface="Open Sans" panose="020B0606030504020204" pitchFamily="34" charset="0"/>
                <a:cs typeface="Open Sans" panose="020B0606030504020204" pitchFamily="34" charset="0"/>
              </a:rPr>
              <a:t>Microsoft 365 Development MVP. More than 20 years of experience working with Microsoft Technologies. MS Certified specialist in Developing Azure and SharePoint MCPD. Passionate about technology, blogger, technical writer and MS community active member.</a:t>
            </a:r>
          </a:p>
        </p:txBody>
      </p:sp>
    </p:spTree>
    <p:extLst>
      <p:ext uri="{BB962C8B-B14F-4D97-AF65-F5344CB8AC3E}">
        <p14:creationId xmlns:p14="http://schemas.microsoft.com/office/powerpoint/2010/main" val="33796334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mpty Layou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9A8DD08-B7A3-416D-BB47-D56A1A1E5D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304" y="108966"/>
            <a:ext cx="333375" cy="190500"/>
          </a:xfrm>
          <a:prstGeom prst="rect">
            <a:avLst/>
          </a:prstGeom>
        </p:spPr>
      </p:pic>
    </p:spTree>
    <p:extLst>
      <p:ext uri="{BB962C8B-B14F-4D97-AF65-F5344CB8AC3E}">
        <p14:creationId xmlns:p14="http://schemas.microsoft.com/office/powerpoint/2010/main" val="4056866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t´s Dive in">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696EE1FF-3B7F-2D9A-3177-AC99C86D6DC4}"/>
              </a:ext>
            </a:extLst>
          </p:cNvPr>
          <p:cNvPicPr>
            <a:picLocks noChangeAspect="1" noChangeArrowheads="1"/>
          </p:cNvPicPr>
          <p:nvPr userDrawn="1"/>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5A2D4FC1-29E6-7133-B6E0-3E482D870394}"/>
              </a:ext>
            </a:extLst>
          </p:cNvPr>
          <p:cNvSpPr>
            <a:spLocks noGrp="1"/>
          </p:cNvSpPr>
          <p:nvPr>
            <p:ph type="body" sz="quarter" idx="10" hasCustomPrompt="1"/>
          </p:nvPr>
        </p:nvSpPr>
        <p:spPr>
          <a:xfrm>
            <a:off x="1328738" y="2463006"/>
            <a:ext cx="9534525" cy="1931988"/>
          </a:xfrm>
        </p:spPr>
        <p:txBody>
          <a:bodyPr anchor="ctr">
            <a:normAutofit/>
          </a:bodyPr>
          <a:lstStyle>
            <a:lvl1pPr marL="0" indent="0" algn="ctr">
              <a:buNone/>
              <a:defRPr sz="4800">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Let´s Dive In!</a:t>
            </a:r>
          </a:p>
        </p:txBody>
      </p:sp>
      <p:pic>
        <p:nvPicPr>
          <p:cNvPr id="7" name="Graphic 6">
            <a:extLst>
              <a:ext uri="{FF2B5EF4-FFF2-40B4-BE49-F238E27FC236}">
                <a16:creationId xmlns:a16="http://schemas.microsoft.com/office/drawing/2014/main" id="{A6769774-13D4-D88B-AE45-B8CA7F3C4C5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8" name="TextBox 7">
            <a:extLst>
              <a:ext uri="{FF2B5EF4-FFF2-40B4-BE49-F238E27FC236}">
                <a16:creationId xmlns:a16="http://schemas.microsoft.com/office/drawing/2014/main" id="{B6A3EB11-0512-8080-FF5E-72C95A574F8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2470914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9466E3CA-3C6D-7CE7-B66F-6F461B071EC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56D873AE-6243-3E80-194C-A580DC9A3507}"/>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7934928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ithub UR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08F1D05-2CC4-AE3B-C65C-3C93233F552A}"/>
              </a:ext>
            </a:extLst>
          </p:cNvPr>
          <p:cNvSpPr>
            <a:spLocks noGrp="1"/>
          </p:cNvSpPr>
          <p:nvPr>
            <p:ph type="body" sz="quarter" idx="10" hasCustomPrompt="1"/>
          </p:nvPr>
        </p:nvSpPr>
        <p:spPr>
          <a:xfrm>
            <a:off x="0" y="3066225"/>
            <a:ext cx="12192000" cy="725551"/>
          </a:xfrm>
          <a:solidFill>
            <a:srgbClr val="C89FA3"/>
          </a:solidFill>
        </p:spPr>
        <p:txBody>
          <a:bodyPr anchor="ctr">
            <a:normAutofit/>
          </a:bodyPr>
          <a:lstStyle>
            <a:lvl1pPr marL="0" indent="0" algn="ctr">
              <a:buNone/>
              <a:defRPr sz="2400">
                <a:solidFill>
                  <a:schemeClr val="bg1"/>
                </a:solidFill>
              </a:defRPr>
            </a:lvl1pPr>
            <a:lvl2pPr marL="457200" indent="0" algn="ctr">
              <a:buNone/>
              <a:defRPr sz="2400"/>
            </a:lvl2pPr>
            <a:lvl3pPr marL="914400" indent="0" algn="ctr">
              <a:buNone/>
              <a:defRPr sz="2000"/>
            </a:lvl3pPr>
            <a:lvl4pPr marL="1371600" indent="0" algn="ctr">
              <a:buNone/>
              <a:defRPr sz="1800"/>
            </a:lvl4pPr>
            <a:lvl5pPr marL="1828800" indent="0" algn="ctr">
              <a:buNone/>
              <a:defRPr sz="1800"/>
            </a:lvl5pPr>
          </a:lstStyle>
          <a:p>
            <a:pPr lvl="0"/>
            <a:r>
              <a:rPr lang="en-US" dirty="0"/>
              <a:t>https://github.com/luismanez</a:t>
            </a:r>
          </a:p>
        </p:txBody>
      </p:sp>
      <p:pic>
        <p:nvPicPr>
          <p:cNvPr id="5" name="Graphic 4">
            <a:extLst>
              <a:ext uri="{FF2B5EF4-FFF2-40B4-BE49-F238E27FC236}">
                <a16:creationId xmlns:a16="http://schemas.microsoft.com/office/drawing/2014/main" id="{AB98331E-196E-C04A-E69E-2D23194AEF7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7315CFCE-F0FD-7FC5-E668-D1221AFD1D9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19311758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Graphic 1">
            <a:extLst>
              <a:ext uri="{FF2B5EF4-FFF2-40B4-BE49-F238E27FC236}">
                <a16:creationId xmlns:a16="http://schemas.microsoft.com/office/drawing/2014/main" id="{272F43C8-FC8A-4821-C998-50EACA181F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3" name="TextBox 2">
            <a:extLst>
              <a:ext uri="{FF2B5EF4-FFF2-40B4-BE49-F238E27FC236}">
                <a16:creationId xmlns:a16="http://schemas.microsoft.com/office/drawing/2014/main" id="{D2D2234E-D9B1-30EC-FA74-8BB807A1E120}"/>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pic>
        <p:nvPicPr>
          <p:cNvPr id="5" name="Picture 4" descr="Text&#10;&#10;Description automatically generated">
            <a:extLst>
              <a:ext uri="{FF2B5EF4-FFF2-40B4-BE49-F238E27FC236}">
                <a16:creationId xmlns:a16="http://schemas.microsoft.com/office/drawing/2014/main" id="{F418E2E2-09CA-4D79-6B73-F1F5A3E9799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5195" y="5764380"/>
            <a:ext cx="1000997" cy="409248"/>
          </a:xfrm>
          <a:prstGeom prst="rect">
            <a:avLst/>
          </a:prstGeom>
        </p:spPr>
      </p:pic>
      <p:sp>
        <p:nvSpPr>
          <p:cNvPr id="6" name="TextBox 5">
            <a:extLst>
              <a:ext uri="{FF2B5EF4-FFF2-40B4-BE49-F238E27FC236}">
                <a16:creationId xmlns:a16="http://schemas.microsoft.com/office/drawing/2014/main" id="{D9118A70-AEEB-5FBB-5556-4673FAA88B11}"/>
              </a:ext>
            </a:extLst>
          </p:cNvPr>
          <p:cNvSpPr txBox="1"/>
          <p:nvPr userDrawn="1"/>
        </p:nvSpPr>
        <p:spPr>
          <a:xfrm>
            <a:off x="1219200" y="6469939"/>
            <a:ext cx="1599526" cy="261610"/>
          </a:xfrm>
          <a:prstGeom prst="rect">
            <a:avLst/>
          </a:prstGeom>
          <a:noFill/>
        </p:spPr>
        <p:txBody>
          <a:bodyPr wrap="square" rtlCol="0">
            <a:spAutoFit/>
          </a:bodyPr>
          <a:lstStyle/>
          <a:p>
            <a:r>
              <a:rPr lang="en-US" sz="1100" dirty="0">
                <a:solidFill>
                  <a:schemeClr val="bg1"/>
                </a:solidFill>
                <a:latin typeface="Montserrat" panose="00000500000000000000" pitchFamily="2" charset="0"/>
              </a:rPr>
              <a:t>@luismanez</a:t>
            </a:r>
          </a:p>
        </p:txBody>
      </p:sp>
      <p:pic>
        <p:nvPicPr>
          <p:cNvPr id="7" name="Picture 6">
            <a:extLst>
              <a:ext uri="{FF2B5EF4-FFF2-40B4-BE49-F238E27FC236}">
                <a16:creationId xmlns:a16="http://schemas.microsoft.com/office/drawing/2014/main" id="{9CE2FDA8-7D80-98E0-D4D1-7CB98BF78300}"/>
              </a:ext>
            </a:extLst>
          </p:cNvPr>
          <p:cNvPicPr>
            <a:picLocks noChangeAspect="1"/>
          </p:cNvPicPr>
          <p:nvPr userDrawn="1"/>
        </p:nvPicPr>
        <p:blipFill>
          <a:blip r:embed="rId6"/>
          <a:stretch>
            <a:fillRect/>
          </a:stretch>
        </p:blipFill>
        <p:spPr>
          <a:xfrm>
            <a:off x="219961" y="6442120"/>
            <a:ext cx="294198" cy="294198"/>
          </a:xfrm>
          <a:prstGeom prst="rect">
            <a:avLst/>
          </a:prstGeom>
        </p:spPr>
      </p:pic>
      <p:pic>
        <p:nvPicPr>
          <p:cNvPr id="8" name="Picture 7">
            <a:extLst>
              <a:ext uri="{FF2B5EF4-FFF2-40B4-BE49-F238E27FC236}">
                <a16:creationId xmlns:a16="http://schemas.microsoft.com/office/drawing/2014/main" id="{8387FE45-12F2-CC52-DBCF-ED52EBBD502C}"/>
              </a:ext>
            </a:extLst>
          </p:cNvPr>
          <p:cNvPicPr>
            <a:picLocks noChangeAspect="1"/>
          </p:cNvPicPr>
          <p:nvPr userDrawn="1"/>
        </p:nvPicPr>
        <p:blipFill>
          <a:blip r:embed="rId7"/>
          <a:stretch>
            <a:fillRect/>
          </a:stretch>
        </p:blipFill>
        <p:spPr>
          <a:xfrm>
            <a:off x="588769" y="6442120"/>
            <a:ext cx="294198" cy="294198"/>
          </a:xfrm>
          <a:prstGeom prst="rect">
            <a:avLst/>
          </a:prstGeom>
        </p:spPr>
      </p:pic>
      <p:pic>
        <p:nvPicPr>
          <p:cNvPr id="9" name="Picture 8">
            <a:extLst>
              <a:ext uri="{FF2B5EF4-FFF2-40B4-BE49-F238E27FC236}">
                <a16:creationId xmlns:a16="http://schemas.microsoft.com/office/drawing/2014/main" id="{34AA14B7-20A9-A646-8AF2-402DBCB06103}"/>
              </a:ext>
            </a:extLst>
          </p:cNvPr>
          <p:cNvPicPr>
            <a:picLocks noChangeAspect="1"/>
          </p:cNvPicPr>
          <p:nvPr userDrawn="1"/>
        </p:nvPicPr>
        <p:blipFill>
          <a:blip r:embed="rId8"/>
          <a:stretch>
            <a:fillRect/>
          </a:stretch>
        </p:blipFill>
        <p:spPr>
          <a:xfrm>
            <a:off x="957577" y="6445778"/>
            <a:ext cx="294198" cy="294198"/>
          </a:xfrm>
          <a:prstGeom prst="rect">
            <a:avLst/>
          </a:prstGeom>
        </p:spPr>
      </p:pic>
      <p:sp>
        <p:nvSpPr>
          <p:cNvPr id="13" name="Text Placeholder 12">
            <a:extLst>
              <a:ext uri="{FF2B5EF4-FFF2-40B4-BE49-F238E27FC236}">
                <a16:creationId xmlns:a16="http://schemas.microsoft.com/office/drawing/2014/main" id="{2681A872-717A-C4E6-B8DF-E1F63C05806C}"/>
              </a:ext>
            </a:extLst>
          </p:cNvPr>
          <p:cNvSpPr>
            <a:spLocks noGrp="1"/>
          </p:cNvSpPr>
          <p:nvPr>
            <p:ph type="body" sz="quarter" idx="10" hasCustomPrompt="1"/>
          </p:nvPr>
        </p:nvSpPr>
        <p:spPr>
          <a:xfrm>
            <a:off x="3990213" y="2721769"/>
            <a:ext cx="4211574" cy="1414462"/>
          </a:xfrm>
        </p:spPr>
        <p:txBody>
          <a:bodyPr anchor="ctr">
            <a:noAutofit/>
          </a:bodyPr>
          <a:lstStyle>
            <a:lvl1pPr marL="0" indent="0">
              <a:buNone/>
              <a:defRPr sz="80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Thanks!</a:t>
            </a:r>
          </a:p>
        </p:txBody>
      </p:sp>
    </p:spTree>
    <p:extLst>
      <p:ext uri="{BB962C8B-B14F-4D97-AF65-F5344CB8AC3E}">
        <p14:creationId xmlns:p14="http://schemas.microsoft.com/office/powerpoint/2010/main" val="1018831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3F3A255-DB92-40F2-A720-8A93ABBCD9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15/11/22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 name="CuadroTexto 2">
            <a:extLst>
              <a:ext uri="{FF2B5EF4-FFF2-40B4-BE49-F238E27FC236}">
                <a16:creationId xmlns:a16="http://schemas.microsoft.com/office/drawing/2014/main" id="{570DACA1-5AB0-4211-B852-E7C7583AB261}"/>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56215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6B10A-F097-68F0-EA62-D7167CF313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0BE56-EF36-CA8F-E1D5-8CC83626A8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61862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4876-7072-D3B1-83E9-EC791D78E4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4C6DD2-20E8-E9DD-1E05-230ECEC342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39142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E561E-A1A3-0D2D-B898-D412A6ACE74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175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8413B-DDF1-F3B8-1ED1-695FE13086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D74970-9126-C51C-8AAB-675B001BB8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32BEA1-F714-872A-2DED-C25580C35E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D6C4F6-5889-105E-7E39-AD3E969EE9B5}"/>
              </a:ext>
            </a:extLst>
          </p:cNvPr>
          <p:cNvSpPr>
            <a:spLocks noGrp="1"/>
          </p:cNvSpPr>
          <p:nvPr>
            <p:ph type="dt" sz="half" idx="10"/>
          </p:nvPr>
        </p:nvSpPr>
        <p:spPr/>
        <p:txBody>
          <a:bodyPr/>
          <a:lstStyle/>
          <a:p>
            <a:fld id="{71781F60-9071-4EBF-9401-27F520888BB5}" type="datetimeFigureOut">
              <a:rPr lang="en-US" smtClean="0"/>
              <a:t>11/15/22</a:t>
            </a:fld>
            <a:endParaRPr lang="en-US"/>
          </a:p>
        </p:txBody>
      </p:sp>
      <p:sp>
        <p:nvSpPr>
          <p:cNvPr id="6" name="Footer Placeholder 5">
            <a:extLst>
              <a:ext uri="{FF2B5EF4-FFF2-40B4-BE49-F238E27FC236}">
                <a16:creationId xmlns:a16="http://schemas.microsoft.com/office/drawing/2014/main" id="{6B4D2A68-D91E-ED60-2ABC-683AE512969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2FE4184-3263-2E74-96B6-314C3FB505B2}"/>
              </a:ext>
            </a:extLst>
          </p:cNvPr>
          <p:cNvSpPr>
            <a:spLocks noGrp="1"/>
          </p:cNvSpPr>
          <p:nvPr>
            <p:ph type="sldNum" sz="quarter" idx="12"/>
          </p:nvPr>
        </p:nvSpPr>
        <p:spPr>
          <a:xfrm>
            <a:off x="8610600" y="6356350"/>
            <a:ext cx="2743200" cy="365125"/>
          </a:xfrm>
          <a:prstGeom prst="rect">
            <a:avLst/>
          </a:prstGeom>
        </p:spPr>
        <p:txBody>
          <a:bodyPr/>
          <a:lstStyle/>
          <a:p>
            <a:fld id="{731EB899-4FFC-4705-AC59-10436FD003BD}" type="slidenum">
              <a:rPr lang="en-US" smtClean="0"/>
              <a:t>‹#›</a:t>
            </a:fld>
            <a:endParaRPr lang="en-US"/>
          </a:p>
        </p:txBody>
      </p:sp>
    </p:spTree>
    <p:extLst>
      <p:ext uri="{BB962C8B-B14F-4D97-AF65-F5344CB8AC3E}">
        <p14:creationId xmlns:p14="http://schemas.microsoft.com/office/powerpoint/2010/main" val="424431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5" name="Título 4">
            <a:extLst>
              <a:ext uri="{FF2B5EF4-FFF2-40B4-BE49-F238E27FC236}">
                <a16:creationId xmlns:a16="http://schemas.microsoft.com/office/drawing/2014/main" id="{12C73CDD-2924-F989-5639-D33939352387}"/>
              </a:ext>
            </a:extLst>
          </p:cNvPr>
          <p:cNvSpPr txBox="1">
            <a:spLocks/>
          </p:cNvSpPr>
          <p:nvPr userDrawn="1"/>
        </p:nvSpPr>
        <p:spPr>
          <a:xfrm>
            <a:off x="553507" y="178731"/>
            <a:ext cx="1730542" cy="6182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b="1" dirty="0">
                <a:solidFill>
                  <a:schemeClr val="bg1"/>
                </a:solidFill>
              </a:rPr>
              <a:t>Agenda</a:t>
            </a:r>
          </a:p>
        </p:txBody>
      </p:sp>
      <p:sp>
        <p:nvSpPr>
          <p:cNvPr id="26" name="Flowchart: Manual Input 25">
            <a:extLst>
              <a:ext uri="{FF2B5EF4-FFF2-40B4-BE49-F238E27FC236}">
                <a16:creationId xmlns:a16="http://schemas.microsoft.com/office/drawing/2014/main" id="{15EAD17B-29A7-63B1-3169-9D4D9487371C}"/>
              </a:ext>
            </a:extLst>
          </p:cNvPr>
          <p:cNvSpPr/>
          <p:nvPr userDrawn="1"/>
        </p:nvSpPr>
        <p:spPr>
          <a:xfrm rot="10800000">
            <a:off x="-3" y="69"/>
            <a:ext cx="3946360" cy="975592"/>
          </a:xfrm>
          <a:prstGeom prst="flowChartManualInpu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Picture 27" descr="A mesh net in pink and purple hue forming a 3D outline">
            <a:extLst>
              <a:ext uri="{FF2B5EF4-FFF2-40B4-BE49-F238E27FC236}">
                <a16:creationId xmlns:a16="http://schemas.microsoft.com/office/drawing/2014/main" id="{DF874A6E-4D24-72F1-F624-42DFE30638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72" r="4523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9" name="TextBox 28">
            <a:extLst>
              <a:ext uri="{FF2B5EF4-FFF2-40B4-BE49-F238E27FC236}">
                <a16:creationId xmlns:a16="http://schemas.microsoft.com/office/drawing/2014/main" id="{3BF69AD7-BBFB-E297-C277-D650A5F545E9}"/>
              </a:ext>
            </a:extLst>
          </p:cNvPr>
          <p:cNvSpPr txBox="1"/>
          <p:nvPr userDrawn="1"/>
        </p:nvSpPr>
        <p:spPr>
          <a:xfrm>
            <a:off x="10240170" y="115981"/>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30" name="Imagen 11">
            <a:extLst>
              <a:ext uri="{FF2B5EF4-FFF2-40B4-BE49-F238E27FC236}">
                <a16:creationId xmlns:a16="http://schemas.microsoft.com/office/drawing/2014/main" id="{D7BB5C58-7416-09D2-51A6-60F6B9CE5D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31" name="CuadroTexto 2">
            <a:extLst>
              <a:ext uri="{FF2B5EF4-FFF2-40B4-BE49-F238E27FC236}">
                <a16:creationId xmlns:a16="http://schemas.microsoft.com/office/drawing/2014/main" id="{AC584D95-3FFD-3D97-A97D-DF210A46E8AC}"/>
              </a:ext>
            </a:extLst>
          </p:cNvPr>
          <p:cNvSpPr txBox="1"/>
          <p:nvPr userDrawn="1"/>
        </p:nvSpPr>
        <p:spPr>
          <a:xfrm rot="21065074">
            <a:off x="11255327" y="6321355"/>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15/11/22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5C2E35EC-C071-4151-846C-96382F3E5A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11" name="CuadroTexto 10">
            <a:extLst>
              <a:ext uri="{FF2B5EF4-FFF2-40B4-BE49-F238E27FC236}">
                <a16:creationId xmlns:a16="http://schemas.microsoft.com/office/drawing/2014/main" id="{33A036FA-1D18-4566-A8E4-60AD950CAAE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51476822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54DF-C8A5-C332-7176-34B09B9900B3}"/>
              </a:ext>
            </a:extLst>
          </p:cNvPr>
          <p:cNvSpPr>
            <a:spLocks noGrp="1"/>
          </p:cNvSpPr>
          <p:nvPr>
            <p:ph type="title"/>
          </p:nvPr>
        </p:nvSpPr>
        <p:spPr>
          <a:xfrm>
            <a:off x="4185789" y="732385"/>
            <a:ext cx="7053943" cy="1325563"/>
          </a:xfrm>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E53F69DC-658D-563A-C214-E2C8660458DA}"/>
              </a:ext>
            </a:extLst>
          </p:cNvPr>
          <p:cNvSpPr>
            <a:spLocks noGrp="1"/>
          </p:cNvSpPr>
          <p:nvPr>
            <p:ph type="dt" sz="half" idx="10"/>
          </p:nvPr>
        </p:nvSpPr>
        <p:spPr/>
        <p:txBody>
          <a:bodyPr/>
          <a:lstStyle/>
          <a:p>
            <a:fld id="{884406F1-D55D-4EF3-B6E5-F254E6012FCC}" type="datetimeFigureOut">
              <a:rPr lang="es-ES" smtClean="0"/>
              <a:t>15/11/22</a:t>
            </a:fld>
            <a:endParaRPr lang="es-ES"/>
          </a:p>
        </p:txBody>
      </p:sp>
      <p:sp>
        <p:nvSpPr>
          <p:cNvPr id="4" name="Footer Placeholder 3">
            <a:extLst>
              <a:ext uri="{FF2B5EF4-FFF2-40B4-BE49-F238E27FC236}">
                <a16:creationId xmlns:a16="http://schemas.microsoft.com/office/drawing/2014/main" id="{C3D62EB3-B13C-9D11-E0C3-E15E4D5856E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87241846-52DB-3F30-9477-B637786ACB46}"/>
              </a:ext>
            </a:extLst>
          </p:cNvPr>
          <p:cNvSpPr>
            <a:spLocks noGrp="1"/>
          </p:cNvSpPr>
          <p:nvPr>
            <p:ph type="sldNum" sz="quarter" idx="12"/>
          </p:nvPr>
        </p:nvSpPr>
        <p:spPr/>
        <p:txBody>
          <a:bodyPr/>
          <a:lstStyle/>
          <a:p>
            <a:fld id="{17262D92-2B91-4EBB-B90A-3FC6785F5FB3}" type="slidenum">
              <a:rPr lang="es-ES" smtClean="0"/>
              <a:t>‹#›</a:t>
            </a:fld>
            <a:endParaRPr lang="es-ES"/>
          </a:p>
        </p:txBody>
      </p:sp>
      <p:sp>
        <p:nvSpPr>
          <p:cNvPr id="6" name="Rectangle: Single Corner Snipped 5">
            <a:extLst>
              <a:ext uri="{FF2B5EF4-FFF2-40B4-BE49-F238E27FC236}">
                <a16:creationId xmlns:a16="http://schemas.microsoft.com/office/drawing/2014/main" id="{16058DC2-7245-4066-8581-FCBF2F2EBA59}"/>
              </a:ext>
            </a:extLst>
          </p:cNvPr>
          <p:cNvSpPr/>
          <p:nvPr userDrawn="1"/>
        </p:nvSpPr>
        <p:spPr>
          <a:xfrm rot="10800000">
            <a:off x="11368454" y="211013"/>
            <a:ext cx="823546" cy="650632"/>
          </a:xfrm>
          <a:prstGeom prst="snip1Rect">
            <a:avLst/>
          </a:prstGeom>
          <a:solidFill>
            <a:srgbClr val="682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Text Placeholder 7">
            <a:extLst>
              <a:ext uri="{FF2B5EF4-FFF2-40B4-BE49-F238E27FC236}">
                <a16:creationId xmlns:a16="http://schemas.microsoft.com/office/drawing/2014/main" id="{7CCFD913-25F9-0783-2B4A-DB9C4E057810}"/>
              </a:ext>
            </a:extLst>
          </p:cNvPr>
          <p:cNvSpPr>
            <a:spLocks noGrp="1"/>
          </p:cNvSpPr>
          <p:nvPr>
            <p:ph type="body" sz="quarter" idx="13" hasCustomPrompt="1"/>
          </p:nvPr>
        </p:nvSpPr>
        <p:spPr>
          <a:xfrm>
            <a:off x="11497176" y="340272"/>
            <a:ext cx="566102" cy="392113"/>
          </a:xfrm>
        </p:spPr>
        <p:txBody>
          <a:bodyPr/>
          <a:lstStyle>
            <a:lvl1pPr marL="0" indent="0">
              <a:buNone/>
              <a:defRPr b="1">
                <a:solidFill>
                  <a:schemeClr val="bg1"/>
                </a:solidFill>
                <a:latin typeface="+mj-lt"/>
              </a:defRPr>
            </a:lvl1pPr>
          </a:lstStyle>
          <a:p>
            <a:pPr lvl="0"/>
            <a:r>
              <a:rPr lang="en-US" dirty="0"/>
              <a:t>01</a:t>
            </a:r>
            <a:endParaRPr lang="es-ES" dirty="0"/>
          </a:p>
        </p:txBody>
      </p:sp>
    </p:spTree>
    <p:extLst>
      <p:ext uri="{BB962C8B-B14F-4D97-AF65-F5344CB8AC3E}">
        <p14:creationId xmlns:p14="http://schemas.microsoft.com/office/powerpoint/2010/main" val="3511870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Picture 5" descr="Ultraviolet stage with vertical lines">
            <a:extLst>
              <a:ext uri="{FF2B5EF4-FFF2-40B4-BE49-F238E27FC236}">
                <a16:creationId xmlns:a16="http://schemas.microsoft.com/office/drawing/2014/main" id="{4D3D5F9B-0E01-12C8-57FD-38F8713D1A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302" r="1" b="1"/>
          <a:stretch/>
        </p:blipFill>
        <p:spPr>
          <a:xfrm>
            <a:off x="196850" y="173518"/>
            <a:ext cx="11798300" cy="6512763"/>
          </a:xfrm>
          <a:prstGeom prst="rect">
            <a:avLst/>
          </a:prstGeom>
        </p:spPr>
      </p:pic>
      <p:sp>
        <p:nvSpPr>
          <p:cNvPr id="15" name="Título 4">
            <a:extLst>
              <a:ext uri="{FF2B5EF4-FFF2-40B4-BE49-F238E27FC236}">
                <a16:creationId xmlns:a16="http://schemas.microsoft.com/office/drawing/2014/main" id="{5153B5F0-3C12-1DE4-F2C8-AAC2D82CD931}"/>
              </a:ext>
            </a:extLst>
          </p:cNvPr>
          <p:cNvSpPr txBox="1">
            <a:spLocks/>
          </p:cNvSpPr>
          <p:nvPr userDrawn="1"/>
        </p:nvSpPr>
        <p:spPr>
          <a:xfrm>
            <a:off x="4844248" y="370812"/>
            <a:ext cx="2503503" cy="6543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chemeClr val="bg1"/>
                </a:solidFill>
                <a:latin typeface="Trebuchet MS" panose="020B0603020202020204" pitchFamily="34" charset="0"/>
              </a:rPr>
              <a:t>Sponsors</a:t>
            </a:r>
          </a:p>
        </p:txBody>
      </p:sp>
      <p:pic>
        <p:nvPicPr>
          <p:cNvPr id="16" name="Imagen 11">
            <a:extLst>
              <a:ext uri="{FF2B5EF4-FFF2-40B4-BE49-F238E27FC236}">
                <a16:creationId xmlns:a16="http://schemas.microsoft.com/office/drawing/2014/main" id="{3FA789FB-F82B-14DB-96A2-2EECA0C37EC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23917" y="5498248"/>
            <a:ext cx="924339" cy="1048462"/>
          </a:xfrm>
          <a:prstGeom prst="rect">
            <a:avLst/>
          </a:prstGeom>
        </p:spPr>
      </p:pic>
      <p:sp>
        <p:nvSpPr>
          <p:cNvPr id="17" name="CuadroTexto 2">
            <a:extLst>
              <a:ext uri="{FF2B5EF4-FFF2-40B4-BE49-F238E27FC236}">
                <a16:creationId xmlns:a16="http://schemas.microsoft.com/office/drawing/2014/main" id="{82604007-F743-7E10-F201-F2C4723CC2CF}"/>
              </a:ext>
            </a:extLst>
          </p:cNvPr>
          <p:cNvSpPr txBox="1"/>
          <p:nvPr userDrawn="1"/>
        </p:nvSpPr>
        <p:spPr>
          <a:xfrm rot="21065074">
            <a:off x="11015630" y="6126046"/>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E2C5460B-6848-30AF-AD82-03F2D4BEF563}"/>
              </a:ext>
            </a:extLst>
          </p:cNvPr>
          <p:cNvSpPr txBox="1"/>
          <p:nvPr userDrawn="1"/>
        </p:nvSpPr>
        <p:spPr>
          <a:xfrm>
            <a:off x="314935" y="6161295"/>
            <a:ext cx="1853291" cy="461665"/>
          </a:xfrm>
          <a:prstGeom prst="rect">
            <a:avLst/>
          </a:prstGeom>
          <a:noFill/>
        </p:spPr>
        <p:txBody>
          <a:bodyPr wrap="square">
            <a:spAutoFit/>
          </a:bodyPr>
          <a:lstStyle/>
          <a:p>
            <a:r>
              <a:rPr lang="es-ES" sz="2400" dirty="0">
                <a:solidFill>
                  <a:schemeClr val="bg1"/>
                </a:solidFill>
                <a:latin typeface="+mn-lt"/>
              </a:rPr>
              <a:t>#netcoreconf</a:t>
            </a:r>
          </a:p>
        </p:txBody>
      </p:sp>
      <p:grpSp>
        <p:nvGrpSpPr>
          <p:cNvPr id="28" name="Group 27">
            <a:extLst>
              <a:ext uri="{FF2B5EF4-FFF2-40B4-BE49-F238E27FC236}">
                <a16:creationId xmlns:a16="http://schemas.microsoft.com/office/drawing/2014/main" id="{E344AFA8-8CF9-FAC5-2694-E29D5E050671}"/>
              </a:ext>
            </a:extLst>
          </p:cNvPr>
          <p:cNvGrpSpPr/>
          <p:nvPr userDrawn="1"/>
        </p:nvGrpSpPr>
        <p:grpSpPr>
          <a:xfrm>
            <a:off x="2252749" y="1025176"/>
            <a:ext cx="6716684" cy="4391153"/>
            <a:chOff x="2313709" y="822644"/>
            <a:chExt cx="7503622" cy="5031549"/>
          </a:xfrm>
        </p:grpSpPr>
        <p:pic>
          <p:nvPicPr>
            <p:cNvPr id="23" name="Picture 22" descr="Text&#10;&#10;Description automatically generated">
              <a:extLst>
                <a:ext uri="{FF2B5EF4-FFF2-40B4-BE49-F238E27FC236}">
                  <a16:creationId xmlns:a16="http://schemas.microsoft.com/office/drawing/2014/main" id="{623D3110-0EFC-B623-AA8A-916CB1BA3F2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81705" y="1654732"/>
              <a:ext cx="6935626" cy="4199461"/>
            </a:xfrm>
            <a:prstGeom prst="rect">
              <a:avLst/>
            </a:prstGeom>
          </p:spPr>
        </p:pic>
        <p:pic>
          <p:nvPicPr>
            <p:cNvPr id="27" name="Picture 26" descr="Logo&#10;&#10;Description automatically generated">
              <a:extLst>
                <a:ext uri="{FF2B5EF4-FFF2-40B4-BE49-F238E27FC236}">
                  <a16:creationId xmlns:a16="http://schemas.microsoft.com/office/drawing/2014/main" id="{D9AE7030-AE3A-7C6F-9BD8-1FB37C4E0A3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313709" y="822644"/>
              <a:ext cx="4727001" cy="2118676"/>
            </a:xfrm>
            <a:prstGeom prst="rect">
              <a:avLst/>
            </a:prstGeom>
          </p:spPr>
        </p:pic>
      </p:grpSp>
      <p:pic>
        <p:nvPicPr>
          <p:cNvPr id="3" name="Picture 2" descr="Logo, icon&#10;&#10;Description automatically generated">
            <a:extLst>
              <a:ext uri="{FF2B5EF4-FFF2-40B4-BE49-F238E27FC236}">
                <a16:creationId xmlns:a16="http://schemas.microsoft.com/office/drawing/2014/main" id="{0D357D53-9CBB-EA89-D89D-214E1C18E4E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613405" y="4538580"/>
            <a:ext cx="1943999" cy="1317965"/>
          </a:xfrm>
          <a:prstGeom prst="rect">
            <a:avLst/>
          </a:prstGeom>
        </p:spPr>
      </p:pic>
    </p:spTree>
    <p:extLst>
      <p:ext uri="{BB962C8B-B14F-4D97-AF65-F5344CB8AC3E}">
        <p14:creationId xmlns:p14="http://schemas.microsoft.com/office/powerpoint/2010/main" val="843855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15/11/22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dirty="0"/>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tipo&#10;&#10;Descripción generada automáticamente">
            <a:extLst>
              <a:ext uri="{FF2B5EF4-FFF2-40B4-BE49-F238E27FC236}">
                <a16:creationId xmlns:a16="http://schemas.microsoft.com/office/drawing/2014/main" id="{CC573E0D-8D49-4DC4-BD18-915EA0F76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69018" y="1767108"/>
            <a:ext cx="2435357" cy="1219202"/>
          </a:xfrm>
          <a:prstGeom prst="rect">
            <a:avLst/>
          </a:prstGeom>
        </p:spPr>
      </p:pic>
      <p:pic>
        <p:nvPicPr>
          <p:cNvPr id="13" name="Imagen 12" descr="Logotipo&#10;&#10;Descripción generada automáticamente">
            <a:extLst>
              <a:ext uri="{FF2B5EF4-FFF2-40B4-BE49-F238E27FC236}">
                <a16:creationId xmlns:a16="http://schemas.microsoft.com/office/drawing/2014/main" id="{50E1CE53-D6F6-45EA-937C-9912A14BAD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7758" y="1767107"/>
            <a:ext cx="2435357" cy="1219202"/>
          </a:xfrm>
          <a:prstGeom prst="rect">
            <a:avLst/>
          </a:prstGeom>
        </p:spPr>
      </p:pic>
      <p:pic>
        <p:nvPicPr>
          <p:cNvPr id="19" name="Imagen 18">
            <a:extLst>
              <a:ext uri="{FF2B5EF4-FFF2-40B4-BE49-F238E27FC236}">
                <a16:creationId xmlns:a16="http://schemas.microsoft.com/office/drawing/2014/main" id="{CA6D8B74-839F-4129-A848-A6D5026AE07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35666" y="3104348"/>
            <a:ext cx="2012640" cy="1007579"/>
          </a:xfrm>
          <a:prstGeom prst="rect">
            <a:avLst/>
          </a:prstGeom>
        </p:spPr>
      </p:pic>
      <p:pic>
        <p:nvPicPr>
          <p:cNvPr id="20" name="Imagen 19">
            <a:extLst>
              <a:ext uri="{FF2B5EF4-FFF2-40B4-BE49-F238E27FC236}">
                <a16:creationId xmlns:a16="http://schemas.microsoft.com/office/drawing/2014/main" id="{27C19783-459B-4CE7-8A1A-58294F7A14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889191" y="3131035"/>
            <a:ext cx="1906027" cy="954206"/>
          </a:xfrm>
          <a:prstGeom prst="rect">
            <a:avLst/>
          </a:prstGeom>
        </p:spPr>
      </p:pic>
      <p:pic>
        <p:nvPicPr>
          <p:cNvPr id="21" name="Imagen 20">
            <a:extLst>
              <a:ext uri="{FF2B5EF4-FFF2-40B4-BE49-F238E27FC236}">
                <a16:creationId xmlns:a16="http://schemas.microsoft.com/office/drawing/2014/main" id="{D6A61632-CD26-4437-BB00-A3384E1983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72711" y="2986310"/>
            <a:ext cx="2336711" cy="1169818"/>
          </a:xfrm>
          <a:prstGeom prst="rect">
            <a:avLst/>
          </a:prstGeom>
        </p:spPr>
      </p:pic>
      <p:pic>
        <p:nvPicPr>
          <p:cNvPr id="22" name="Imagen 21">
            <a:extLst>
              <a:ext uri="{FF2B5EF4-FFF2-40B4-BE49-F238E27FC236}">
                <a16:creationId xmlns:a16="http://schemas.microsoft.com/office/drawing/2014/main" id="{DB142312-C30E-46CE-990B-330087CA920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749354" y="4581948"/>
            <a:ext cx="2685815" cy="520385"/>
          </a:xfrm>
          <a:prstGeom prst="rect">
            <a:avLst/>
          </a:prstGeom>
        </p:spPr>
      </p:pic>
      <p:pic>
        <p:nvPicPr>
          <p:cNvPr id="23" name="Imagen 22">
            <a:extLst>
              <a:ext uri="{FF2B5EF4-FFF2-40B4-BE49-F238E27FC236}">
                <a16:creationId xmlns:a16="http://schemas.microsoft.com/office/drawing/2014/main" id="{64BC75B0-FD42-4EB8-873D-6650A1FEFBE0}"/>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4984870" y="2257676"/>
            <a:ext cx="2112391" cy="315005"/>
          </a:xfrm>
          <a:prstGeom prst="rect">
            <a:avLst/>
          </a:prstGeom>
        </p:spPr>
      </p:pic>
      <p:pic>
        <p:nvPicPr>
          <p:cNvPr id="24" name="Imagen 23">
            <a:extLst>
              <a:ext uri="{FF2B5EF4-FFF2-40B4-BE49-F238E27FC236}">
                <a16:creationId xmlns:a16="http://schemas.microsoft.com/office/drawing/2014/main" id="{ED512087-BDCD-49EE-9743-253F20B7A487}"/>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899349" y="4418313"/>
            <a:ext cx="2345936" cy="855483"/>
          </a:xfrm>
          <a:prstGeom prst="rect">
            <a:avLst/>
          </a:prstGeom>
        </p:spPr>
      </p:pic>
      <p:sp>
        <p:nvSpPr>
          <p:cNvPr id="4" name="CuadroTexto 3">
            <a:extLst>
              <a:ext uri="{FF2B5EF4-FFF2-40B4-BE49-F238E27FC236}">
                <a16:creationId xmlns:a16="http://schemas.microsoft.com/office/drawing/2014/main" id="{9B91A577-60CA-41CF-AA71-3DD942432E02}"/>
              </a:ext>
            </a:extLst>
          </p:cNvPr>
          <p:cNvSpPr txBox="1"/>
          <p:nvPr userDrawn="1"/>
        </p:nvSpPr>
        <p:spPr>
          <a:xfrm>
            <a:off x="838200" y="368488"/>
            <a:ext cx="10515600" cy="646331"/>
          </a:xfrm>
          <a:prstGeom prst="rect">
            <a:avLst/>
          </a:prstGeom>
          <a:noFill/>
          <a:ln>
            <a:noFill/>
          </a:ln>
        </p:spPr>
        <p:txBody>
          <a:bodyPr wrap="square" rtlCol="0">
            <a:spAutoFit/>
          </a:bodyPr>
          <a:lstStyle/>
          <a:p>
            <a:r>
              <a:rPr lang="es-ES" sz="3600" kern="1200" dirty="0">
                <a:solidFill>
                  <a:srgbClr val="561B64"/>
                </a:solidFill>
                <a:latin typeface="+mj-lt"/>
                <a:ea typeface="+mj-ea"/>
                <a:cs typeface="+mj-cs"/>
              </a:rPr>
              <a:t>SPONSORS</a:t>
            </a: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pic>
        <p:nvPicPr>
          <p:cNvPr id="3" name="Picture 2" descr="Logo&#10;&#10;Description automatically generated">
            <a:extLst>
              <a:ext uri="{FF2B5EF4-FFF2-40B4-BE49-F238E27FC236}">
                <a16:creationId xmlns:a16="http://schemas.microsoft.com/office/drawing/2014/main" id="{7F01FF5F-2C3B-8092-89DC-5AA5FDB12F57}"/>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878321" y="4232540"/>
            <a:ext cx="2435357" cy="1219202"/>
          </a:xfrm>
          <a:prstGeom prst="rect">
            <a:avLst/>
          </a:prstGeom>
        </p:spPr>
      </p:pic>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6B10A-F097-68F0-EA62-D7167CF313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0BE56-EF36-CA8F-E1D5-8CC83626A8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5710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Empty Layou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9A8DD08-B7A3-416D-BB47-D56A1A1E5D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304" y="108966"/>
            <a:ext cx="333375" cy="190500"/>
          </a:xfrm>
          <a:prstGeom prst="rect">
            <a:avLst/>
          </a:prstGeom>
        </p:spPr>
      </p:pic>
    </p:spTree>
    <p:extLst>
      <p:ext uri="{BB962C8B-B14F-4D97-AF65-F5344CB8AC3E}">
        <p14:creationId xmlns:p14="http://schemas.microsoft.com/office/powerpoint/2010/main" val="266529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15/11/22</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6" r:id="rId4"/>
    <p:sldLayoutId id="2147483668" r:id="rId5"/>
    <p:sldLayoutId id="2147483669" r:id="rId6"/>
    <p:sldLayoutId id="2147483662" r:id="rId7"/>
    <p:sldLayoutId id="2147483683" r:id="rId8"/>
    <p:sldLayoutId id="2147483684" r:id="rId9"/>
    <p:sldLayoutId id="2147483685" r:id="rId10"/>
    <p:sldLayoutId id="2147483686" r:id="rId11"/>
    <p:sldLayoutId id="214748368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F249-EC4F-E4A5-EDED-C7AAB2BE4D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D237EC-E695-A3DF-27E4-B85AEE42CC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FA51B-B796-3C8E-34C2-8E0B236C7401}"/>
              </a:ext>
            </a:extLst>
          </p:cNvPr>
          <p:cNvSpPr>
            <a:spLocks noGrp="1"/>
          </p:cNvSpPr>
          <p:nvPr>
            <p:ph type="dt" sz="half" idx="2"/>
          </p:nvPr>
        </p:nvSpPr>
        <p:spPr>
          <a:xfrm>
            <a:off x="8610600" y="631190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81F60-9071-4EBF-9401-27F520888BB5}" type="datetimeFigureOut">
              <a:rPr lang="en-US" smtClean="0"/>
              <a:t>11/15/22</a:t>
            </a:fld>
            <a:endParaRPr lang="en-US"/>
          </a:p>
        </p:txBody>
      </p:sp>
    </p:spTree>
    <p:extLst>
      <p:ext uri="{BB962C8B-B14F-4D97-AF65-F5344CB8AC3E}">
        <p14:creationId xmlns:p14="http://schemas.microsoft.com/office/powerpoint/2010/main" val="383490575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mailto:info@netcoreconf.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emf"/><Relationship Id="rId7" Type="http://schemas.openxmlformats.org/officeDocument/2006/relationships/image" Target="../media/image41.png"/><Relationship Id="rId2" Type="http://schemas.openxmlformats.org/officeDocument/2006/relationships/image" Target="../media/image36.emf"/><Relationship Id="rId1" Type="http://schemas.openxmlformats.org/officeDocument/2006/relationships/slideLayout" Target="../slideLayouts/slideLayout11.xml"/><Relationship Id="rId6" Type="http://schemas.openxmlformats.org/officeDocument/2006/relationships/image" Target="../media/image40.png"/><Relationship Id="rId5" Type="http://schemas.openxmlformats.org/officeDocument/2006/relationships/image" Target="../media/image39.png"/><Relationship Id="rId10" Type="http://schemas.openxmlformats.org/officeDocument/2006/relationships/image" Target="../media/image44.png"/><Relationship Id="rId4" Type="http://schemas.openxmlformats.org/officeDocument/2006/relationships/image" Target="../media/image38.emf"/><Relationship Id="rId9"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AB30FD0-BBF3-7A83-C454-5DB49D2DFD15}"/>
              </a:ext>
            </a:extLst>
          </p:cNvPr>
          <p:cNvSpPr>
            <a:spLocks noGrp="1"/>
          </p:cNvSpPr>
          <p:nvPr>
            <p:ph type="ctrTitle"/>
          </p:nvPr>
        </p:nvSpPr>
        <p:spPr>
          <a:xfrm>
            <a:off x="7180028" y="3376123"/>
            <a:ext cx="4515147" cy="1529232"/>
          </a:xfrm>
        </p:spPr>
        <p:txBody>
          <a:bodyPr>
            <a:normAutofit/>
          </a:bodyPr>
          <a:lstStyle/>
          <a:p>
            <a:pPr algn="r"/>
            <a:r>
              <a:rPr lang="es-ES" sz="4400" dirty="0"/>
              <a:t>KIOTA</a:t>
            </a:r>
          </a:p>
        </p:txBody>
      </p:sp>
      <p:sp>
        <p:nvSpPr>
          <p:cNvPr id="3" name="Subtitle 2">
            <a:extLst>
              <a:ext uri="{FF2B5EF4-FFF2-40B4-BE49-F238E27FC236}">
                <a16:creationId xmlns:a16="http://schemas.microsoft.com/office/drawing/2014/main" id="{339EAD7C-415C-5614-4D83-CA7FA6773290}"/>
              </a:ext>
            </a:extLst>
          </p:cNvPr>
          <p:cNvSpPr>
            <a:spLocks noGrp="1"/>
          </p:cNvSpPr>
          <p:nvPr>
            <p:ph type="subTitle" idx="1"/>
          </p:nvPr>
        </p:nvSpPr>
        <p:spPr>
          <a:xfrm>
            <a:off x="7529886" y="4905356"/>
            <a:ext cx="4165290" cy="617620"/>
          </a:xfrm>
        </p:spPr>
        <p:txBody>
          <a:bodyPr>
            <a:normAutofit fontScale="92500" lnSpcReduction="20000"/>
          </a:bodyPr>
          <a:lstStyle/>
          <a:p>
            <a:pPr algn="r"/>
            <a:r>
              <a:rPr lang="es-ES" dirty="0"/>
              <a:t>Crea un SDK para cualquier API en cuestión de minutos</a:t>
            </a:r>
          </a:p>
          <a:p>
            <a:pPr algn="r"/>
            <a:endParaRPr lang="es-ES" dirty="0"/>
          </a:p>
        </p:txBody>
      </p:sp>
      <p:pic>
        <p:nvPicPr>
          <p:cNvPr id="5" name="Picture 4" descr="A picture containing outdoor, city, several, crowd&#10;&#10;Description automatically generated">
            <a:extLst>
              <a:ext uri="{FF2B5EF4-FFF2-40B4-BE49-F238E27FC236}">
                <a16:creationId xmlns:a16="http://schemas.microsoft.com/office/drawing/2014/main" id="{80A6048F-59EA-69B8-ADD8-DAD54CCF8D46}"/>
              </a:ext>
            </a:extLst>
          </p:cNvPr>
          <p:cNvPicPr>
            <a:picLocks noChangeAspect="1"/>
          </p:cNvPicPr>
          <p:nvPr/>
        </p:nvPicPr>
        <p:blipFill rotWithShape="1">
          <a:blip r:embed="rId2">
            <a:extLst>
              <a:ext uri="{28A0092B-C50C-407E-A947-70E740481C1C}">
                <a14:useLocalDpi xmlns:a14="http://schemas.microsoft.com/office/drawing/2010/main" val="0"/>
              </a:ext>
            </a:extLst>
          </a:blip>
          <a:srcRect l="16933" r="954" b="-1"/>
          <a:stretch/>
        </p:blipFill>
        <p:spPr>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14" name="Rectangle 13">
            <a:extLst>
              <a:ext uri="{FF2B5EF4-FFF2-40B4-BE49-F238E27FC236}">
                <a16:creationId xmlns:a16="http://schemas.microsoft.com/office/drawing/2014/main" id="{A642CF6B-6759-5022-9B26-5A93C2FE31FA}"/>
              </a:ext>
            </a:extLst>
          </p:cNvPr>
          <p:cNvSpPr/>
          <p:nvPr/>
        </p:nvSpPr>
        <p:spPr>
          <a:xfrm>
            <a:off x="9399639" y="268679"/>
            <a:ext cx="2792361" cy="810533"/>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itle 1">
            <a:extLst>
              <a:ext uri="{FF2B5EF4-FFF2-40B4-BE49-F238E27FC236}">
                <a16:creationId xmlns:a16="http://schemas.microsoft.com/office/drawing/2014/main" id="{D52DEC90-01D5-E157-8C1F-784725A62A46}"/>
              </a:ext>
            </a:extLst>
          </p:cNvPr>
          <p:cNvSpPr txBox="1">
            <a:spLocks/>
          </p:cNvSpPr>
          <p:nvPr/>
        </p:nvSpPr>
        <p:spPr>
          <a:xfrm>
            <a:off x="9399639" y="344129"/>
            <a:ext cx="2792360" cy="6623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1" i="0" u="none" strike="noStrike" kern="1200" cap="none" spc="0" normalizeH="0" baseline="0" noProof="0" dirty="0">
                <a:ln>
                  <a:noFill/>
                </a:ln>
                <a:solidFill>
                  <a:prstClr val="white"/>
                </a:solidFill>
                <a:effectLst/>
                <a:uLnTx/>
                <a:uFillTx/>
                <a:latin typeface="Calibri Light" panose="020F0302020204030204"/>
                <a:ea typeface="+mj-ea"/>
                <a:cs typeface="+mj-cs"/>
              </a:rPr>
              <a:t>2022</a:t>
            </a:r>
          </a:p>
        </p:txBody>
      </p:sp>
      <p:grpSp>
        <p:nvGrpSpPr>
          <p:cNvPr id="16" name="Group 15">
            <a:extLst>
              <a:ext uri="{FF2B5EF4-FFF2-40B4-BE49-F238E27FC236}">
                <a16:creationId xmlns:a16="http://schemas.microsoft.com/office/drawing/2014/main" id="{8D0DABD1-28A2-FDF9-9644-33055058D773}"/>
              </a:ext>
            </a:extLst>
          </p:cNvPr>
          <p:cNvGrpSpPr/>
          <p:nvPr/>
        </p:nvGrpSpPr>
        <p:grpSpPr>
          <a:xfrm>
            <a:off x="11062470" y="5673916"/>
            <a:ext cx="982564" cy="1090362"/>
            <a:chOff x="11062470" y="5673916"/>
            <a:chExt cx="982564" cy="1090362"/>
          </a:xfrm>
        </p:grpSpPr>
        <p:pic>
          <p:nvPicPr>
            <p:cNvPr id="23" name="Imagen 8">
              <a:extLst>
                <a:ext uri="{FF2B5EF4-FFF2-40B4-BE49-F238E27FC236}">
                  <a16:creationId xmlns:a16="http://schemas.microsoft.com/office/drawing/2014/main" id="{6B0A1541-53FF-28A3-4184-920F6CC3B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56" y="5673916"/>
              <a:ext cx="961278" cy="1090362"/>
            </a:xfrm>
            <a:prstGeom prst="rect">
              <a:avLst/>
            </a:prstGeom>
          </p:spPr>
        </p:pic>
        <p:sp>
          <p:nvSpPr>
            <p:cNvPr id="24" name="CuadroTexto 9">
              <a:extLst>
                <a:ext uri="{FF2B5EF4-FFF2-40B4-BE49-F238E27FC236}">
                  <a16:creationId xmlns:a16="http://schemas.microsoft.com/office/drawing/2014/main" id="{97934718-A632-1EB6-9B76-3A15D0E5DDC6}"/>
                </a:ext>
              </a:extLst>
            </p:cNvPr>
            <p:cNvSpPr txBox="1"/>
            <p:nvPr/>
          </p:nvSpPr>
          <p:spPr>
            <a:xfrm rot="21187121">
              <a:off x="11062470" y="6364026"/>
              <a:ext cx="960519" cy="26161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Helvetica"/>
                </a:rPr>
                <a:t>17/09/2022</a:t>
              </a:r>
              <a:endParaRPr kumimoji="0" lang="es-ES" sz="11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Helvetica" panose="020B0604020202020204" pitchFamily="34" charset="0"/>
              </a:endParaRPr>
            </a:p>
          </p:txBody>
        </p:sp>
      </p:grpSp>
    </p:spTree>
    <p:extLst>
      <p:ext uri="{BB962C8B-B14F-4D97-AF65-F5344CB8AC3E}">
        <p14:creationId xmlns:p14="http://schemas.microsoft.com/office/powerpoint/2010/main" val="3256696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E012FA-59AC-C3FB-CF8C-8C8A80D73C76}"/>
              </a:ext>
            </a:extLst>
          </p:cNvPr>
          <p:cNvSpPr>
            <a:spLocks noGrp="1"/>
          </p:cNvSpPr>
          <p:nvPr>
            <p:ph type="body" sz="quarter" idx="10"/>
          </p:nvPr>
        </p:nvSpPr>
        <p:spPr/>
        <p:txBody>
          <a:bodyPr/>
          <a:lstStyle/>
          <a:p>
            <a:r>
              <a:rPr lang="en-US" dirty="0"/>
              <a:t>https://github.com/</a:t>
            </a:r>
            <a:r>
              <a:rPr lang="en-US" dirty="0" err="1"/>
              <a:t>luismanez</a:t>
            </a:r>
            <a:r>
              <a:rPr lang="en-US" dirty="0"/>
              <a:t>/netcoreconf-madrid-2022</a:t>
            </a:r>
          </a:p>
        </p:txBody>
      </p:sp>
    </p:spTree>
    <p:extLst>
      <p:ext uri="{BB962C8B-B14F-4D97-AF65-F5344CB8AC3E}">
        <p14:creationId xmlns:p14="http://schemas.microsoft.com/office/powerpoint/2010/main" val="793884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6689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Thanks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Visit</a:t>
            </a:r>
            <a:r>
              <a:rPr lang="en-US" sz="2000" dirty="0">
                <a:solidFill>
                  <a:prstClr val="white"/>
                </a:solidFill>
                <a:latin typeface="Segoe UI" panose="020B0502040204020203" pitchFamily="34" charset="0"/>
                <a:cs typeface="Segoe UI" panose="020B0502040204020203" pitchFamily="34" charset="0"/>
              </a:rPr>
              <a:t> on</a:t>
            </a: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netcoreconf.com</a:t>
            </a: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702E-A1A4-6421-FCF6-1AA3CDD89115}"/>
              </a:ext>
            </a:extLst>
          </p:cNvPr>
          <p:cNvSpPr>
            <a:spLocks noGrp="1"/>
          </p:cNvSpPr>
          <p:nvPr>
            <p:ph type="title"/>
          </p:nvPr>
        </p:nvSpPr>
        <p:spPr/>
        <p:txBody>
          <a:bodyPr/>
          <a:lstStyle/>
          <a:p>
            <a:r>
              <a:rPr lang="en-US" dirty="0">
                <a:solidFill>
                  <a:srgbClr val="00CFE6"/>
                </a:solidFill>
              </a:rPr>
              <a:t>About Me</a:t>
            </a:r>
          </a:p>
        </p:txBody>
      </p:sp>
    </p:spTree>
    <p:extLst>
      <p:ext uri="{BB962C8B-B14F-4D97-AF65-F5344CB8AC3E}">
        <p14:creationId xmlns:p14="http://schemas.microsoft.com/office/powerpoint/2010/main" val="363709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124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 name="Picture 2">
            <a:extLst>
              <a:ext uri="{FF2B5EF4-FFF2-40B4-BE49-F238E27FC236}">
                <a16:creationId xmlns:a16="http://schemas.microsoft.com/office/drawing/2014/main" id="{99AECA43-C305-F670-3CAC-7ED5EE8D8081}"/>
              </a:ext>
            </a:extLst>
          </p:cNvPr>
          <p:cNvPicPr>
            <a:picLocks noChangeAspect="1"/>
          </p:cNvPicPr>
          <p:nvPr/>
        </p:nvPicPr>
        <p:blipFill rotWithShape="1">
          <a:blip r:embed="rId2">
            <a:extLst>
              <a:ext uri="{28A0092B-C50C-407E-A947-70E740481C1C}">
                <a14:useLocalDpi xmlns:a14="http://schemas.microsoft.com/office/drawing/2010/main" val="0"/>
              </a:ext>
            </a:extLst>
          </a:blip>
          <a:srcRect b="15746"/>
          <a:stretch/>
        </p:blipFill>
        <p:spPr>
          <a:xfrm>
            <a:off x="20" y="1282"/>
            <a:ext cx="12191980" cy="6856718"/>
          </a:xfrm>
          <a:prstGeom prst="rect">
            <a:avLst/>
          </a:prstGeom>
        </p:spPr>
      </p:pic>
      <p:sp>
        <p:nvSpPr>
          <p:cNvPr id="5" name="TextBox 4">
            <a:extLst>
              <a:ext uri="{FF2B5EF4-FFF2-40B4-BE49-F238E27FC236}">
                <a16:creationId xmlns:a16="http://schemas.microsoft.com/office/drawing/2014/main" id="{E0B17F72-E87B-EA40-AAD7-FF0060A739AF}"/>
              </a:ext>
            </a:extLst>
          </p:cNvPr>
          <p:cNvSpPr txBox="1"/>
          <p:nvPr/>
        </p:nvSpPr>
        <p:spPr>
          <a:xfrm>
            <a:off x="9282223" y="6476642"/>
            <a:ext cx="2711301" cy="307777"/>
          </a:xfrm>
          <a:prstGeom prst="rect">
            <a:avLst/>
          </a:prstGeom>
          <a:noFill/>
        </p:spPr>
        <p:txBody>
          <a:bodyPr wrap="square">
            <a:spAutoFit/>
          </a:bodyPr>
          <a:lstStyle/>
          <a:p>
            <a:pPr algn="r"/>
            <a:r>
              <a:rPr lang="en-GB" sz="1400" dirty="0">
                <a:solidFill>
                  <a:schemeClr val="bg1"/>
                </a:solidFill>
                <a:latin typeface="Helvetica" pitchFamily="2" charset="0"/>
              </a:rPr>
              <a:t>NEST (from Swahili)</a:t>
            </a:r>
            <a:endParaRPr lang="en-ES" sz="1400" dirty="0">
              <a:solidFill>
                <a:schemeClr val="bg1"/>
              </a:solidFill>
              <a:latin typeface="Helvetica" pitchFamily="2" charset="0"/>
            </a:endParaRPr>
          </a:p>
        </p:txBody>
      </p:sp>
    </p:spTree>
    <p:extLst>
      <p:ext uri="{BB962C8B-B14F-4D97-AF65-F5344CB8AC3E}">
        <p14:creationId xmlns:p14="http://schemas.microsoft.com/office/powerpoint/2010/main" val="1149236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E2F47-5B18-B91D-0118-869D0AAF0845}"/>
              </a:ext>
            </a:extLst>
          </p:cNvPr>
          <p:cNvSpPr>
            <a:spLocks noGrp="1"/>
          </p:cNvSpPr>
          <p:nvPr>
            <p:ph type="title"/>
          </p:nvPr>
        </p:nvSpPr>
        <p:spPr/>
        <p:txBody>
          <a:bodyPr/>
          <a:lstStyle/>
          <a:p>
            <a:r>
              <a:rPr lang="en-US" dirty="0">
                <a:solidFill>
                  <a:srgbClr val="00B0F0"/>
                </a:solidFill>
              </a:rPr>
              <a:t>What is Kiota?</a:t>
            </a:r>
          </a:p>
        </p:txBody>
      </p:sp>
      <p:sp>
        <p:nvSpPr>
          <p:cNvPr id="7" name="TextBox 6">
            <a:extLst>
              <a:ext uri="{FF2B5EF4-FFF2-40B4-BE49-F238E27FC236}">
                <a16:creationId xmlns:a16="http://schemas.microsoft.com/office/drawing/2014/main" id="{82AE1E90-7675-4F8C-9CEB-C6B80D1906EB}"/>
              </a:ext>
            </a:extLst>
          </p:cNvPr>
          <p:cNvSpPr txBox="1"/>
          <p:nvPr/>
        </p:nvSpPr>
        <p:spPr>
          <a:xfrm>
            <a:off x="838200" y="1824817"/>
            <a:ext cx="10515601" cy="1200329"/>
          </a:xfrm>
          <a:prstGeom prst="rect">
            <a:avLst/>
          </a:prstGeom>
          <a:noFill/>
        </p:spPr>
        <p:txBody>
          <a:bodyPr wrap="square">
            <a:spAutoFit/>
          </a:bodyPr>
          <a:lstStyle/>
          <a:p>
            <a:pPr algn="just"/>
            <a:r>
              <a:rPr lang="en-US" b="1" i="0" dirty="0">
                <a:effectLst/>
              </a:rPr>
              <a:t>Kiota</a:t>
            </a:r>
            <a:r>
              <a:rPr lang="en-US" b="0" i="0" dirty="0">
                <a:effectLst/>
              </a:rPr>
              <a:t> is a command line </a:t>
            </a:r>
            <a:r>
              <a:rPr lang="en-US" b="1" i="0" dirty="0">
                <a:effectLst/>
              </a:rPr>
              <a:t>tool</a:t>
            </a:r>
            <a:r>
              <a:rPr lang="en-US" b="0" i="0" dirty="0">
                <a:effectLst/>
              </a:rPr>
              <a:t> for generating an </a:t>
            </a:r>
            <a:r>
              <a:rPr lang="en-US" b="1" i="0" dirty="0">
                <a:effectLst/>
              </a:rPr>
              <a:t>API client</a:t>
            </a:r>
            <a:r>
              <a:rPr lang="en-US" b="0" i="0" dirty="0">
                <a:effectLst/>
              </a:rPr>
              <a:t> to call any </a:t>
            </a:r>
            <a:r>
              <a:rPr lang="en-US" b="1" i="0" dirty="0" err="1">
                <a:effectLst/>
              </a:rPr>
              <a:t>OpenAPI</a:t>
            </a:r>
            <a:r>
              <a:rPr lang="en-US" b="0" i="0" dirty="0">
                <a:effectLst/>
              </a:rPr>
              <a:t> described </a:t>
            </a:r>
            <a:r>
              <a:rPr lang="en-US" i="0" dirty="0">
                <a:effectLst/>
              </a:rPr>
              <a:t>API</a:t>
            </a:r>
            <a:r>
              <a:rPr lang="en-US" b="0" i="0" dirty="0">
                <a:effectLst/>
              </a:rPr>
              <a:t> you are interested in. The goal is to eliminate the need to take a dependency on a different API SDK for every API that you need to call. Kiota API clients provide a strongly typed experience with all the features you expect from a high-quality API SDK, but without having to learn a new library for every HTTP API.</a:t>
            </a:r>
            <a:endParaRPr lang="en-US" dirty="0"/>
          </a:p>
        </p:txBody>
      </p:sp>
      <p:sp>
        <p:nvSpPr>
          <p:cNvPr id="8" name="Rectangle: Rounded Corners 7">
            <a:extLst>
              <a:ext uri="{FF2B5EF4-FFF2-40B4-BE49-F238E27FC236}">
                <a16:creationId xmlns:a16="http://schemas.microsoft.com/office/drawing/2014/main" id="{74780588-128D-8FAF-15F3-BD0E6D88FB45}"/>
              </a:ext>
            </a:extLst>
          </p:cNvPr>
          <p:cNvSpPr/>
          <p:nvPr/>
        </p:nvSpPr>
        <p:spPr>
          <a:xfrm>
            <a:off x="838201"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Fast and scalable source code generator to simplify calling HTTP APIs</a:t>
            </a:r>
          </a:p>
        </p:txBody>
      </p:sp>
      <p:sp>
        <p:nvSpPr>
          <p:cNvPr id="17" name="Rectangle: Rounded Corners 16">
            <a:extLst>
              <a:ext uri="{FF2B5EF4-FFF2-40B4-BE49-F238E27FC236}">
                <a16:creationId xmlns:a16="http://schemas.microsoft.com/office/drawing/2014/main" id="{2C76D914-9834-70BD-D412-ED24310A944A}"/>
              </a:ext>
            </a:extLst>
          </p:cNvPr>
          <p:cNvSpPr/>
          <p:nvPr/>
        </p:nvSpPr>
        <p:spPr>
          <a:xfrm>
            <a:off x="9826489"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Enable generation of code for only a specified subset of an </a:t>
            </a:r>
            <a:r>
              <a:rPr lang="en-US" sz="1000" dirty="0" err="1">
                <a:solidFill>
                  <a:srgbClr val="00B0F0"/>
                </a:solidFill>
              </a:rPr>
              <a:t>OpenAPI</a:t>
            </a:r>
            <a:r>
              <a:rPr lang="en-US" sz="1000" dirty="0">
                <a:solidFill>
                  <a:srgbClr val="00B0F0"/>
                </a:solidFill>
              </a:rPr>
              <a:t> description</a:t>
            </a:r>
          </a:p>
        </p:txBody>
      </p:sp>
      <p:sp>
        <p:nvSpPr>
          <p:cNvPr id="18" name="Rectangle: Rounded Corners 17">
            <a:extLst>
              <a:ext uri="{FF2B5EF4-FFF2-40B4-BE49-F238E27FC236}">
                <a16:creationId xmlns:a16="http://schemas.microsoft.com/office/drawing/2014/main" id="{6BD6673C-81D7-B65B-93CD-ED6131C0BEF5}"/>
              </a:ext>
            </a:extLst>
          </p:cNvPr>
          <p:cNvSpPr/>
          <p:nvPr/>
        </p:nvSpPr>
        <p:spPr>
          <a:xfrm>
            <a:off x="2635859"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Provide support for a wide range of languages: C#, Java, Typescript, PHP, Ruby, Go, Python, Swift, Shell</a:t>
            </a:r>
          </a:p>
        </p:txBody>
      </p:sp>
      <p:sp>
        <p:nvSpPr>
          <p:cNvPr id="19" name="Rectangle: Rounded Corners 18">
            <a:extLst>
              <a:ext uri="{FF2B5EF4-FFF2-40B4-BE49-F238E27FC236}">
                <a16:creationId xmlns:a16="http://schemas.microsoft.com/office/drawing/2014/main" id="{C05C2C0A-1F1F-EADB-67EF-2F571799C230}"/>
              </a:ext>
            </a:extLst>
          </p:cNvPr>
          <p:cNvSpPr/>
          <p:nvPr/>
        </p:nvSpPr>
        <p:spPr>
          <a:xfrm>
            <a:off x="4433517"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Enable low effort implementation of new language support</a:t>
            </a:r>
          </a:p>
        </p:txBody>
      </p:sp>
      <p:sp>
        <p:nvSpPr>
          <p:cNvPr id="20" name="Rectangle: Rounded Corners 19">
            <a:extLst>
              <a:ext uri="{FF2B5EF4-FFF2-40B4-BE49-F238E27FC236}">
                <a16:creationId xmlns:a16="http://schemas.microsoft.com/office/drawing/2014/main" id="{60AB9A02-299F-FB31-A945-ABA23D2318C5}"/>
              </a:ext>
            </a:extLst>
          </p:cNvPr>
          <p:cNvSpPr/>
          <p:nvPr/>
        </p:nvSpPr>
        <p:spPr>
          <a:xfrm>
            <a:off x="6231175"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Generate code that enables IDE autocomplete to aid in API resource discovery</a:t>
            </a:r>
          </a:p>
        </p:txBody>
      </p:sp>
      <p:sp>
        <p:nvSpPr>
          <p:cNvPr id="21" name="Rectangle: Rounded Corners 20">
            <a:extLst>
              <a:ext uri="{FF2B5EF4-FFF2-40B4-BE49-F238E27FC236}">
                <a16:creationId xmlns:a16="http://schemas.microsoft.com/office/drawing/2014/main" id="{3953F459-D6B7-80CE-6831-2DCB61CF1404}"/>
              </a:ext>
            </a:extLst>
          </p:cNvPr>
          <p:cNvSpPr/>
          <p:nvPr/>
        </p:nvSpPr>
        <p:spPr>
          <a:xfrm>
            <a:off x="8028833"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Lightweight, easy to install command line tool</a:t>
            </a:r>
          </a:p>
        </p:txBody>
      </p:sp>
      <p:sp>
        <p:nvSpPr>
          <p:cNvPr id="25" name="TextBox 24">
            <a:extLst>
              <a:ext uri="{FF2B5EF4-FFF2-40B4-BE49-F238E27FC236}">
                <a16:creationId xmlns:a16="http://schemas.microsoft.com/office/drawing/2014/main" id="{DACE5058-704B-C6EF-7B3A-A09FA8365A56}"/>
              </a:ext>
            </a:extLst>
          </p:cNvPr>
          <p:cNvSpPr txBox="1"/>
          <p:nvPr/>
        </p:nvSpPr>
        <p:spPr>
          <a:xfrm>
            <a:off x="0" y="6417172"/>
            <a:ext cx="12192000" cy="369332"/>
          </a:xfrm>
          <a:prstGeom prst="rect">
            <a:avLst/>
          </a:prstGeom>
          <a:noFill/>
        </p:spPr>
        <p:txBody>
          <a:bodyPr wrap="square">
            <a:spAutoFit/>
          </a:bodyPr>
          <a:lstStyle/>
          <a:p>
            <a:pPr algn="ctr"/>
            <a:r>
              <a:rPr lang="en-US" dirty="0"/>
              <a:t>https://microsoft.github.io/kiota/</a:t>
            </a:r>
          </a:p>
        </p:txBody>
      </p:sp>
      <p:grpSp>
        <p:nvGrpSpPr>
          <p:cNvPr id="6" name="Group 5">
            <a:extLst>
              <a:ext uri="{FF2B5EF4-FFF2-40B4-BE49-F238E27FC236}">
                <a16:creationId xmlns:a16="http://schemas.microsoft.com/office/drawing/2014/main" id="{114453A7-DDB1-45E2-E7DB-BE02A22D90C1}"/>
              </a:ext>
            </a:extLst>
          </p:cNvPr>
          <p:cNvGrpSpPr/>
          <p:nvPr/>
        </p:nvGrpSpPr>
        <p:grpSpPr>
          <a:xfrm>
            <a:off x="4312228" y="1645228"/>
            <a:ext cx="3567545" cy="3567545"/>
            <a:chOff x="4312228" y="1645228"/>
            <a:chExt cx="3567545" cy="3567545"/>
          </a:xfrm>
        </p:grpSpPr>
        <p:pic>
          <p:nvPicPr>
            <p:cNvPr id="4" name="Picture 3">
              <a:extLst>
                <a:ext uri="{FF2B5EF4-FFF2-40B4-BE49-F238E27FC236}">
                  <a16:creationId xmlns:a16="http://schemas.microsoft.com/office/drawing/2014/main" id="{BC61E19D-8E3A-35EA-C54F-89D402835602}"/>
                </a:ext>
              </a:extLst>
            </p:cNvPr>
            <p:cNvPicPr>
              <a:picLocks noChangeAspect="1"/>
            </p:cNvPicPr>
            <p:nvPr/>
          </p:nvPicPr>
          <p:blipFill>
            <a:blip r:embed="rId2"/>
            <a:stretch>
              <a:fillRect/>
            </a:stretch>
          </p:blipFill>
          <p:spPr>
            <a:xfrm>
              <a:off x="4312228" y="1645228"/>
              <a:ext cx="3567545" cy="3567545"/>
            </a:xfrm>
            <a:prstGeom prst="rect">
              <a:avLst/>
            </a:prstGeom>
          </p:spPr>
        </p:pic>
        <p:sp>
          <p:nvSpPr>
            <p:cNvPr id="5" name="TextBox 4">
              <a:extLst>
                <a:ext uri="{FF2B5EF4-FFF2-40B4-BE49-F238E27FC236}">
                  <a16:creationId xmlns:a16="http://schemas.microsoft.com/office/drawing/2014/main" id="{AA3D1C04-BB94-4D98-42C8-E0C9D632E9BC}"/>
                </a:ext>
              </a:extLst>
            </p:cNvPr>
            <p:cNvSpPr txBox="1"/>
            <p:nvPr/>
          </p:nvSpPr>
          <p:spPr>
            <a:xfrm>
              <a:off x="4312228" y="4412381"/>
              <a:ext cx="3567545" cy="400110"/>
            </a:xfrm>
            <a:prstGeom prst="rect">
              <a:avLst/>
            </a:prstGeom>
            <a:noFill/>
          </p:spPr>
          <p:txBody>
            <a:bodyPr wrap="square" rtlCol="0">
              <a:spAutoFit/>
            </a:bodyPr>
            <a:lstStyle/>
            <a:p>
              <a:pPr algn="ctr"/>
              <a:r>
                <a:rPr lang="en-US" sz="2000" b="1" dirty="0"/>
                <a:t>PUBLIC PREVIEW</a:t>
              </a:r>
            </a:p>
          </p:txBody>
        </p:sp>
      </p:grpSp>
    </p:spTree>
    <p:extLst>
      <p:ext uri="{BB962C8B-B14F-4D97-AF65-F5344CB8AC3E}">
        <p14:creationId xmlns:p14="http://schemas.microsoft.com/office/powerpoint/2010/main" val="310770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FF6C0AB-009C-D5D0-7FC1-A95C27BE343F}"/>
              </a:ext>
            </a:extLst>
          </p:cNvPr>
          <p:cNvGrpSpPr/>
          <p:nvPr/>
        </p:nvGrpSpPr>
        <p:grpSpPr>
          <a:xfrm>
            <a:off x="4014283" y="1923909"/>
            <a:ext cx="4254228" cy="4381770"/>
            <a:chOff x="4014283" y="1113276"/>
            <a:chExt cx="4254228" cy="4381770"/>
          </a:xfrm>
        </p:grpSpPr>
        <p:sp>
          <p:nvSpPr>
            <p:cNvPr id="4" name="Rectangle: Rounded Corners 3">
              <a:extLst>
                <a:ext uri="{FF2B5EF4-FFF2-40B4-BE49-F238E27FC236}">
                  <a16:creationId xmlns:a16="http://schemas.microsoft.com/office/drawing/2014/main" id="{8C4EF0EE-DD40-0E73-F066-FAF8712BE7AB}"/>
                </a:ext>
              </a:extLst>
            </p:cNvPr>
            <p:cNvSpPr/>
            <p:nvPr/>
          </p:nvSpPr>
          <p:spPr>
            <a:xfrm>
              <a:off x="4014283" y="1113276"/>
              <a:ext cx="4254228" cy="4381770"/>
            </a:xfrm>
            <a:prstGeom prst="roundRect">
              <a:avLst>
                <a:gd name="adj" fmla="val 8432"/>
              </a:avLst>
            </a:prstGeom>
            <a:solidFill>
              <a:srgbClr val="3134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310C344-1219-3FB7-E17E-C99766FF3FE6}"/>
                </a:ext>
              </a:extLst>
            </p:cNvPr>
            <p:cNvPicPr>
              <a:picLocks noChangeAspect="1"/>
            </p:cNvPicPr>
            <p:nvPr/>
          </p:nvPicPr>
          <p:blipFill>
            <a:blip r:embed="rId2"/>
            <a:stretch>
              <a:fillRect/>
            </a:stretch>
          </p:blipFill>
          <p:spPr>
            <a:xfrm>
              <a:off x="4312438" y="1386111"/>
              <a:ext cx="3657917" cy="3787468"/>
            </a:xfrm>
            <a:prstGeom prst="rect">
              <a:avLst/>
            </a:prstGeom>
          </p:spPr>
        </p:pic>
      </p:grpSp>
      <p:sp>
        <p:nvSpPr>
          <p:cNvPr id="6" name="Rectangle: Rounded Corners 5">
            <a:extLst>
              <a:ext uri="{FF2B5EF4-FFF2-40B4-BE49-F238E27FC236}">
                <a16:creationId xmlns:a16="http://schemas.microsoft.com/office/drawing/2014/main" id="{9834370C-947A-DA06-D960-42C0573E3474}"/>
              </a:ext>
            </a:extLst>
          </p:cNvPr>
          <p:cNvSpPr/>
          <p:nvPr/>
        </p:nvSpPr>
        <p:spPr>
          <a:xfrm>
            <a:off x="838199" y="762850"/>
            <a:ext cx="10515601" cy="492868"/>
          </a:xfrm>
          <a:prstGeom prst="roundRect">
            <a:avLst/>
          </a:prstGeom>
          <a:solidFill>
            <a:srgbClr val="2A32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1"/>
                </a:solidFill>
                <a:latin typeface="Consolas" panose="020B0609020204030204" pitchFamily="49" charset="0"/>
              </a:rPr>
              <a:t>kiota</a:t>
            </a:r>
            <a:r>
              <a:rPr lang="en-US" sz="1600" dirty="0">
                <a:solidFill>
                  <a:srgbClr val="ABAA66"/>
                </a:solidFill>
                <a:latin typeface="Consolas" panose="020B0609020204030204" pitchFamily="49" charset="0"/>
              </a:rPr>
              <a:t> </a:t>
            </a:r>
            <a:r>
              <a:rPr lang="en-US" sz="1600" dirty="0">
                <a:solidFill>
                  <a:schemeClr val="bg1"/>
                </a:solidFill>
                <a:latin typeface="Consolas" panose="020B0609020204030204" pitchFamily="49" charset="0"/>
              </a:rPr>
              <a:t>generate</a:t>
            </a:r>
            <a:r>
              <a:rPr lang="en-US" sz="1600" dirty="0">
                <a:solidFill>
                  <a:srgbClr val="ABAA66"/>
                </a:solidFill>
                <a:latin typeface="Consolas" panose="020B0609020204030204" pitchFamily="49" charset="0"/>
              </a:rPr>
              <a:t> </a:t>
            </a:r>
            <a:r>
              <a:rPr lang="en-US" sz="1600" dirty="0">
                <a:solidFill>
                  <a:srgbClr val="2F9190"/>
                </a:solidFill>
                <a:latin typeface="Consolas" panose="020B0609020204030204" pitchFamily="49" charset="0"/>
              </a:rPr>
              <a:t>--</a:t>
            </a:r>
            <a:r>
              <a:rPr lang="en-US" sz="1600" dirty="0" err="1">
                <a:solidFill>
                  <a:srgbClr val="2F9190"/>
                </a:solidFill>
                <a:latin typeface="Consolas" panose="020B0609020204030204" pitchFamily="49" charset="0"/>
              </a:rPr>
              <a:t>openapi</a:t>
            </a:r>
            <a:r>
              <a:rPr lang="en-US" sz="1600" dirty="0">
                <a:solidFill>
                  <a:srgbClr val="ABAA66"/>
                </a:solidFill>
                <a:latin typeface="Consolas" panose="020B0609020204030204" pitchFamily="49" charset="0"/>
              </a:rPr>
              <a:t> </a:t>
            </a:r>
            <a:r>
              <a:rPr lang="en-US" sz="1600" dirty="0" err="1">
                <a:solidFill>
                  <a:srgbClr val="ABAA66"/>
                </a:solidFill>
                <a:latin typeface="Consolas" panose="020B0609020204030204" pitchFamily="49" charset="0"/>
              </a:rPr>
              <a:t>openapi.json</a:t>
            </a:r>
            <a:r>
              <a:rPr lang="en-US" sz="1600" dirty="0">
                <a:solidFill>
                  <a:srgbClr val="ABAA66"/>
                </a:solidFill>
                <a:latin typeface="Consolas" panose="020B0609020204030204" pitchFamily="49" charset="0"/>
              </a:rPr>
              <a:t> </a:t>
            </a:r>
            <a:r>
              <a:rPr lang="en-US" sz="1600" dirty="0">
                <a:solidFill>
                  <a:srgbClr val="2F9190"/>
                </a:solidFill>
                <a:latin typeface="Consolas" panose="020B0609020204030204" pitchFamily="49" charset="0"/>
              </a:rPr>
              <a:t>--language</a:t>
            </a:r>
            <a:r>
              <a:rPr lang="en-US" sz="1600" dirty="0">
                <a:solidFill>
                  <a:srgbClr val="ABAA66"/>
                </a:solidFill>
                <a:latin typeface="Consolas" panose="020B0609020204030204" pitchFamily="49" charset="0"/>
              </a:rPr>
              <a:t> </a:t>
            </a:r>
            <a:r>
              <a:rPr lang="en-US" sz="1600" dirty="0" err="1">
                <a:solidFill>
                  <a:srgbClr val="ABAA66"/>
                </a:solidFill>
                <a:latin typeface="Consolas" panose="020B0609020204030204" pitchFamily="49" charset="0"/>
              </a:rPr>
              <a:t>csharp</a:t>
            </a:r>
            <a:r>
              <a:rPr lang="en-US" sz="1600" dirty="0">
                <a:solidFill>
                  <a:srgbClr val="ABAA66"/>
                </a:solidFill>
                <a:latin typeface="Consolas" panose="020B0609020204030204" pitchFamily="49" charset="0"/>
              </a:rPr>
              <a:t> </a:t>
            </a:r>
            <a:r>
              <a:rPr lang="en-US" sz="1600" dirty="0">
                <a:solidFill>
                  <a:srgbClr val="2F9190"/>
                </a:solidFill>
                <a:latin typeface="Consolas" panose="020B0609020204030204" pitchFamily="49" charset="0"/>
              </a:rPr>
              <a:t>--output</a:t>
            </a:r>
            <a:r>
              <a:rPr lang="en-US" sz="1600" dirty="0">
                <a:solidFill>
                  <a:srgbClr val="ABAA66"/>
                </a:solidFill>
                <a:latin typeface="Consolas" panose="020B0609020204030204" pitchFamily="49" charset="0"/>
              </a:rPr>
              <a:t> client</a:t>
            </a:r>
            <a:endParaRPr lang="en-US" sz="1600" dirty="0">
              <a:solidFill>
                <a:srgbClr val="C89FA3"/>
              </a:solidFill>
              <a:latin typeface="Consolas" panose="020B0609020204030204" pitchFamily="49" charset="0"/>
            </a:endParaRPr>
          </a:p>
        </p:txBody>
      </p:sp>
    </p:spTree>
    <p:extLst>
      <p:ext uri="{BB962C8B-B14F-4D97-AF65-F5344CB8AC3E}">
        <p14:creationId xmlns:p14="http://schemas.microsoft.com/office/powerpoint/2010/main" val="4091939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5AF8FC5-7DED-061B-5D43-0D12483CA852}"/>
              </a:ext>
            </a:extLst>
          </p:cNvPr>
          <p:cNvSpPr txBox="1">
            <a:spLocks/>
          </p:cNvSpPr>
          <p:nvPr/>
        </p:nvSpPr>
        <p:spPr>
          <a:xfrm>
            <a:off x="1219200" y="811654"/>
            <a:ext cx="9753601" cy="1010661"/>
          </a:xfrm>
          <a:prstGeom prst="roundRect">
            <a:avLst/>
          </a:prstGeom>
          <a:solidFill>
            <a:srgbClr val="2A326F"/>
          </a:solidFill>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solidFill>
                  <a:schemeClr val="bg1"/>
                </a:solidFill>
              </a:rPr>
              <a:t>The </a:t>
            </a:r>
            <a:r>
              <a:rPr lang="en-US" sz="1200" dirty="0" err="1">
                <a:solidFill>
                  <a:schemeClr val="bg1"/>
                </a:solidFill>
              </a:rPr>
              <a:t>OpenAPI</a:t>
            </a:r>
            <a:r>
              <a:rPr lang="en-US" sz="1200" dirty="0">
                <a:solidFill>
                  <a:schemeClr val="bg1"/>
                </a:solidFill>
              </a:rPr>
              <a:t> Initiative (OAI) was created by a consortium of forward-looking industry experts who recognize the immense value of standardizing on how APIs are described. As an open governance structure under the Linux Foundation, the OAI is focused on creating, evolving and promoting a vendor neutral description format. The </a:t>
            </a:r>
            <a:r>
              <a:rPr lang="en-US" sz="1200" dirty="0" err="1">
                <a:solidFill>
                  <a:schemeClr val="bg1"/>
                </a:solidFill>
              </a:rPr>
              <a:t>OpenAPI</a:t>
            </a:r>
            <a:r>
              <a:rPr lang="en-US" sz="1200" dirty="0">
                <a:solidFill>
                  <a:schemeClr val="bg1"/>
                </a:solidFill>
              </a:rPr>
              <a:t> Specification was originally based on the Swagger Specification, donated by </a:t>
            </a:r>
            <a:r>
              <a:rPr lang="en-US" sz="1200" dirty="0" err="1">
                <a:solidFill>
                  <a:schemeClr val="bg1"/>
                </a:solidFill>
              </a:rPr>
              <a:t>SmartBear</a:t>
            </a:r>
            <a:r>
              <a:rPr lang="en-US" sz="1200" dirty="0">
                <a:solidFill>
                  <a:schemeClr val="bg1"/>
                </a:solidFill>
              </a:rPr>
              <a:t> Software.</a:t>
            </a:r>
          </a:p>
        </p:txBody>
      </p:sp>
      <p:pic>
        <p:nvPicPr>
          <p:cNvPr id="1026" name="Picture 2" descr="OpenAPI Initiative">
            <a:extLst>
              <a:ext uri="{FF2B5EF4-FFF2-40B4-BE49-F238E27FC236}">
                <a16:creationId xmlns:a16="http://schemas.microsoft.com/office/drawing/2014/main" id="{48C661D7-E45F-B92F-2C07-A5E223727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947" y="66938"/>
            <a:ext cx="2011947" cy="60751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BD1194C1-409A-15C9-35A3-0A02212CE096}"/>
              </a:ext>
            </a:extLst>
          </p:cNvPr>
          <p:cNvSpPr/>
          <p:nvPr/>
        </p:nvSpPr>
        <p:spPr>
          <a:xfrm>
            <a:off x="1219199" y="1917429"/>
            <a:ext cx="6287543" cy="4381770"/>
          </a:xfrm>
          <a:prstGeom prst="roundRect">
            <a:avLst>
              <a:gd name="adj" fmla="val 84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B681BD0C-4633-5B91-400C-115C655F4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059" y="2185983"/>
            <a:ext cx="5766994" cy="384466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8F5750F5-4B70-4D3F-F8F6-5EEA42D32292}"/>
              </a:ext>
            </a:extLst>
          </p:cNvPr>
          <p:cNvSpPr/>
          <p:nvPr/>
        </p:nvSpPr>
        <p:spPr>
          <a:xfrm>
            <a:off x="7665397" y="1917429"/>
            <a:ext cx="3307404" cy="4381770"/>
          </a:xfrm>
          <a:prstGeom prst="roundRect">
            <a:avLst>
              <a:gd name="adj" fmla="val 8432"/>
            </a:avLst>
          </a:prstGeom>
          <a:solidFill>
            <a:srgbClr val="3134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C1031FA-24D3-894C-B287-A10EA3CEE27F}"/>
              </a:ext>
            </a:extLst>
          </p:cNvPr>
          <p:cNvPicPr>
            <a:picLocks noChangeAspect="1"/>
          </p:cNvPicPr>
          <p:nvPr/>
        </p:nvPicPr>
        <p:blipFill>
          <a:blip r:embed="rId4"/>
          <a:stretch>
            <a:fillRect/>
          </a:stretch>
        </p:blipFill>
        <p:spPr>
          <a:xfrm>
            <a:off x="7851531" y="2045986"/>
            <a:ext cx="2962617" cy="4115029"/>
          </a:xfrm>
          <a:prstGeom prst="rect">
            <a:avLst/>
          </a:prstGeom>
        </p:spPr>
      </p:pic>
      <p:sp>
        <p:nvSpPr>
          <p:cNvPr id="16" name="TextBox 15">
            <a:extLst>
              <a:ext uri="{FF2B5EF4-FFF2-40B4-BE49-F238E27FC236}">
                <a16:creationId xmlns:a16="http://schemas.microsoft.com/office/drawing/2014/main" id="{F49CB23E-0DA8-48E6-869C-2F8C8BBAF034}"/>
              </a:ext>
            </a:extLst>
          </p:cNvPr>
          <p:cNvSpPr txBox="1"/>
          <p:nvPr/>
        </p:nvSpPr>
        <p:spPr>
          <a:xfrm>
            <a:off x="0" y="6417172"/>
            <a:ext cx="12192000" cy="369332"/>
          </a:xfrm>
          <a:prstGeom prst="rect">
            <a:avLst/>
          </a:prstGeom>
          <a:noFill/>
        </p:spPr>
        <p:txBody>
          <a:bodyPr wrap="square">
            <a:spAutoFit/>
          </a:bodyPr>
          <a:lstStyle/>
          <a:p>
            <a:pPr algn="ctr"/>
            <a:r>
              <a:rPr lang="en-US" dirty="0"/>
              <a:t>https://oai.github.io/Documentation/</a:t>
            </a:r>
          </a:p>
        </p:txBody>
      </p:sp>
      <p:sp>
        <p:nvSpPr>
          <p:cNvPr id="17" name="Rectangle 16">
            <a:extLst>
              <a:ext uri="{FF2B5EF4-FFF2-40B4-BE49-F238E27FC236}">
                <a16:creationId xmlns:a16="http://schemas.microsoft.com/office/drawing/2014/main" id="{FEFF50FB-6533-954C-F199-71A5D6B30529}"/>
              </a:ext>
            </a:extLst>
          </p:cNvPr>
          <p:cNvSpPr/>
          <p:nvPr/>
        </p:nvSpPr>
        <p:spPr>
          <a:xfrm>
            <a:off x="6011694" y="4643336"/>
            <a:ext cx="1121923" cy="6389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42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80431F-140B-E844-4EE5-852C37AB1E4F}"/>
              </a:ext>
            </a:extLst>
          </p:cNvPr>
          <p:cNvSpPr>
            <a:spLocks noGrp="1"/>
          </p:cNvSpPr>
          <p:nvPr>
            <p:ph type="body" sz="quarter" idx="10"/>
          </p:nvPr>
        </p:nvSpPr>
        <p:spPr/>
        <p:txBody>
          <a:bodyPr>
            <a:normAutofit/>
          </a:bodyPr>
          <a:lstStyle/>
          <a:p>
            <a:r>
              <a:rPr lang="en-US" sz="6000" dirty="0">
                <a:solidFill>
                  <a:schemeClr val="bg1"/>
                </a:solidFill>
              </a:rPr>
              <a:t>Let´s Dive In!</a:t>
            </a:r>
          </a:p>
        </p:txBody>
      </p:sp>
    </p:spTree>
    <p:extLst>
      <p:ext uri="{BB962C8B-B14F-4D97-AF65-F5344CB8AC3E}">
        <p14:creationId xmlns:p14="http://schemas.microsoft.com/office/powerpoint/2010/main" val="1337465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9" name="Group 1038">
            <a:extLst>
              <a:ext uri="{FF2B5EF4-FFF2-40B4-BE49-F238E27FC236}">
                <a16:creationId xmlns:a16="http://schemas.microsoft.com/office/drawing/2014/main" id="{0617BBB4-E2C6-0D92-0C8F-BF671B63F89F}"/>
              </a:ext>
            </a:extLst>
          </p:cNvPr>
          <p:cNvGrpSpPr/>
          <p:nvPr/>
        </p:nvGrpSpPr>
        <p:grpSpPr>
          <a:xfrm>
            <a:off x="741595" y="937013"/>
            <a:ext cx="7238398" cy="5409269"/>
            <a:chOff x="2421534" y="923640"/>
            <a:chExt cx="7238398" cy="5409269"/>
          </a:xfrm>
        </p:grpSpPr>
        <p:sp>
          <p:nvSpPr>
            <p:cNvPr id="46" name="Rectangle 45">
              <a:extLst>
                <a:ext uri="{FF2B5EF4-FFF2-40B4-BE49-F238E27FC236}">
                  <a16:creationId xmlns:a16="http://schemas.microsoft.com/office/drawing/2014/main" id="{AE5E0915-9707-E4B8-CF8E-0EB921B83751}"/>
                </a:ext>
              </a:extLst>
            </p:cNvPr>
            <p:cNvSpPr/>
            <p:nvPr/>
          </p:nvSpPr>
          <p:spPr>
            <a:xfrm>
              <a:off x="3862853" y="1609060"/>
              <a:ext cx="516208" cy="4278011"/>
            </a:xfrm>
            <a:prstGeom prst="rect">
              <a:avLst/>
            </a:prstGeom>
            <a:noFill/>
            <a:ln>
              <a:solidFill>
                <a:schemeClr val="bg1">
                  <a:lumMod val="65000"/>
                </a:schemeClr>
              </a:solidFill>
              <a:prstDash val="sys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endParaRPr lang="en-US" sz="1200">
                <a:solidFill>
                  <a:schemeClr val="bg2">
                    <a:lumMod val="25000"/>
                  </a:schemeClr>
                </a:solidFill>
                <a:cs typeface="Segoe UI" pitchFamily="34" charset="0"/>
              </a:endParaRPr>
            </a:p>
          </p:txBody>
        </p:sp>
        <p:sp>
          <p:nvSpPr>
            <p:cNvPr id="15" name="Rectangle 14">
              <a:extLst>
                <a:ext uri="{FF2B5EF4-FFF2-40B4-BE49-F238E27FC236}">
                  <a16:creationId xmlns:a16="http://schemas.microsoft.com/office/drawing/2014/main" id="{5B53EE16-B6E2-B5F2-B139-EF4C0CB25945}"/>
                </a:ext>
              </a:extLst>
            </p:cNvPr>
            <p:cNvSpPr/>
            <p:nvPr/>
          </p:nvSpPr>
          <p:spPr bwMode="auto">
            <a:xfrm>
              <a:off x="7587542" y="1800077"/>
              <a:ext cx="2072390" cy="2750658"/>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graph.microsoft.com</a:t>
              </a:r>
            </a:p>
          </p:txBody>
        </p:sp>
        <p:grpSp>
          <p:nvGrpSpPr>
            <p:cNvPr id="4" name="Group 3">
              <a:extLst>
                <a:ext uri="{FF2B5EF4-FFF2-40B4-BE49-F238E27FC236}">
                  <a16:creationId xmlns:a16="http://schemas.microsoft.com/office/drawing/2014/main" id="{76CA6750-DCEB-745B-A66F-A4DD8BB46A29}"/>
                </a:ext>
              </a:extLst>
            </p:cNvPr>
            <p:cNvGrpSpPr/>
            <p:nvPr/>
          </p:nvGrpSpPr>
          <p:grpSpPr>
            <a:xfrm>
              <a:off x="2532068" y="923640"/>
              <a:ext cx="7127864" cy="435105"/>
              <a:chOff x="3590735" y="3050152"/>
              <a:chExt cx="7127864" cy="435105"/>
            </a:xfrm>
          </p:grpSpPr>
          <p:sp>
            <p:nvSpPr>
              <p:cNvPr id="2" name="Rectangle 1">
                <a:extLst>
                  <a:ext uri="{FF2B5EF4-FFF2-40B4-BE49-F238E27FC236}">
                    <a16:creationId xmlns:a16="http://schemas.microsoft.com/office/drawing/2014/main" id="{29E5DE50-0D19-831F-019C-9C5341A383D2}"/>
                  </a:ext>
                </a:extLst>
              </p:cNvPr>
              <p:cNvSpPr/>
              <p:nvPr/>
            </p:nvSpPr>
            <p:spPr bwMode="auto">
              <a:xfrm>
                <a:off x="3590735" y="3097441"/>
                <a:ext cx="7127864" cy="285932"/>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r" defTabSz="932290" fontAlgn="base">
                  <a:spcBef>
                    <a:spcPct val="0"/>
                  </a:spcBef>
                  <a:spcAft>
                    <a:spcPct val="0"/>
                  </a:spcAft>
                </a:pPr>
                <a:r>
                  <a:rPr lang="en-US" sz="1200">
                    <a:solidFill>
                      <a:schemeClr val="bg2">
                        <a:lumMod val="25000"/>
                      </a:schemeClr>
                    </a:solidFill>
                    <a:ea typeface="Segoe UI" pitchFamily="34" charset="0"/>
                    <a:cs typeface="Segoe UI" pitchFamily="34" charset="0"/>
                  </a:rPr>
                  <a:t>Azure Active Directory</a:t>
                </a:r>
              </a:p>
            </p:txBody>
          </p:sp>
          <p:pic>
            <p:nvPicPr>
              <p:cNvPr id="3" name="Picture 2">
                <a:extLst>
                  <a:ext uri="{FF2B5EF4-FFF2-40B4-BE49-F238E27FC236}">
                    <a16:creationId xmlns:a16="http://schemas.microsoft.com/office/drawing/2014/main" id="{9FE14370-36D1-73F6-6DA2-96816D069260}"/>
                  </a:ext>
                </a:extLst>
              </p:cNvPr>
              <p:cNvPicPr>
                <a:picLocks noChangeAspect="1"/>
              </p:cNvPicPr>
              <p:nvPr/>
            </p:nvPicPr>
            <p:blipFill>
              <a:blip r:embed="rId2"/>
              <a:stretch>
                <a:fillRect/>
              </a:stretch>
            </p:blipFill>
            <p:spPr>
              <a:xfrm>
                <a:off x="8861644" y="3050152"/>
                <a:ext cx="364249" cy="435105"/>
              </a:xfrm>
              <a:prstGeom prst="rect">
                <a:avLst/>
              </a:prstGeom>
            </p:spPr>
          </p:pic>
        </p:grpSp>
        <p:grpSp>
          <p:nvGrpSpPr>
            <p:cNvPr id="5" name="Group 4">
              <a:extLst>
                <a:ext uri="{FF2B5EF4-FFF2-40B4-BE49-F238E27FC236}">
                  <a16:creationId xmlns:a16="http://schemas.microsoft.com/office/drawing/2014/main" id="{5B76856A-DF7E-C6FD-6991-DAF88DCE2F49}"/>
                </a:ext>
              </a:extLst>
            </p:cNvPr>
            <p:cNvGrpSpPr/>
            <p:nvPr/>
          </p:nvGrpSpPr>
          <p:grpSpPr>
            <a:xfrm>
              <a:off x="5362487" y="2750790"/>
              <a:ext cx="1370813" cy="785428"/>
              <a:chOff x="2500134" y="2023745"/>
              <a:chExt cx="1340098" cy="785428"/>
            </a:xfrm>
          </p:grpSpPr>
          <p:grpSp>
            <p:nvGrpSpPr>
              <p:cNvPr id="8" name="Group 7">
                <a:extLst>
                  <a:ext uri="{FF2B5EF4-FFF2-40B4-BE49-F238E27FC236}">
                    <a16:creationId xmlns:a16="http://schemas.microsoft.com/office/drawing/2014/main" id="{8122D4F6-E719-F504-89CA-E7C0C49D3139}"/>
                  </a:ext>
                </a:extLst>
              </p:cNvPr>
              <p:cNvGrpSpPr/>
              <p:nvPr/>
            </p:nvGrpSpPr>
            <p:grpSpPr>
              <a:xfrm>
                <a:off x="2500134" y="2023745"/>
                <a:ext cx="1340098" cy="785428"/>
                <a:chOff x="1800590" y="4062591"/>
                <a:chExt cx="1614714" cy="945666"/>
              </a:xfrm>
            </p:grpSpPr>
            <p:sp>
              <p:nvSpPr>
                <p:cNvPr id="10" name="Rectangle 9">
                  <a:extLst>
                    <a:ext uri="{FF2B5EF4-FFF2-40B4-BE49-F238E27FC236}">
                      <a16:creationId xmlns:a16="http://schemas.microsoft.com/office/drawing/2014/main" id="{4F87AEF6-898C-4461-8E1C-2B33396676D7}"/>
                    </a:ext>
                  </a:extLst>
                </p:cNvPr>
                <p:cNvSpPr/>
                <p:nvPr/>
              </p:nvSpPr>
              <p:spPr bwMode="auto">
                <a:xfrm>
                  <a:off x="1800590" y="4062591"/>
                  <a:ext cx="1273404" cy="772596"/>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Teamified</a:t>
                  </a:r>
                </a:p>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API</a:t>
                  </a:r>
                </a:p>
              </p:txBody>
            </p:sp>
            <p:grpSp>
              <p:nvGrpSpPr>
                <p:cNvPr id="11" name="Group 10">
                  <a:extLst>
                    <a:ext uri="{FF2B5EF4-FFF2-40B4-BE49-F238E27FC236}">
                      <a16:creationId xmlns:a16="http://schemas.microsoft.com/office/drawing/2014/main" id="{36AD8D01-A711-6229-930B-1D8B7047EF20}"/>
                    </a:ext>
                  </a:extLst>
                </p:cNvPr>
                <p:cNvGrpSpPr/>
                <p:nvPr/>
              </p:nvGrpSpPr>
              <p:grpSpPr>
                <a:xfrm>
                  <a:off x="2660473" y="4169212"/>
                  <a:ext cx="754831" cy="839045"/>
                  <a:chOff x="-1482457" y="2663224"/>
                  <a:chExt cx="754831" cy="839045"/>
                </a:xfrm>
              </p:grpSpPr>
              <p:pic>
                <p:nvPicPr>
                  <p:cNvPr id="12" name="Picture 11">
                    <a:extLst>
                      <a:ext uri="{FF2B5EF4-FFF2-40B4-BE49-F238E27FC236}">
                        <a16:creationId xmlns:a16="http://schemas.microsoft.com/office/drawing/2014/main" id="{853E576A-6613-3764-FD9A-BCD9707A5F9E}"/>
                      </a:ext>
                    </a:extLst>
                  </p:cNvPr>
                  <p:cNvPicPr>
                    <a:picLocks noChangeAspect="1"/>
                  </p:cNvPicPr>
                  <p:nvPr/>
                </p:nvPicPr>
                <p:blipFill>
                  <a:blip r:embed="rId3"/>
                  <a:stretch>
                    <a:fillRect/>
                  </a:stretch>
                </p:blipFill>
                <p:spPr>
                  <a:xfrm>
                    <a:off x="-1482457" y="2663224"/>
                    <a:ext cx="477423" cy="839045"/>
                  </a:xfrm>
                  <a:prstGeom prst="rect">
                    <a:avLst/>
                  </a:prstGeom>
                </p:spPr>
              </p:pic>
              <p:pic>
                <p:nvPicPr>
                  <p:cNvPr id="13" name="Picture 12">
                    <a:extLst>
                      <a:ext uri="{FF2B5EF4-FFF2-40B4-BE49-F238E27FC236}">
                        <a16:creationId xmlns:a16="http://schemas.microsoft.com/office/drawing/2014/main" id="{B832EEFD-28D1-543D-84B7-EEFF89C6021A}"/>
                      </a:ext>
                    </a:extLst>
                  </p:cNvPr>
                  <p:cNvPicPr>
                    <a:picLocks noChangeAspect="1"/>
                  </p:cNvPicPr>
                  <p:nvPr/>
                </p:nvPicPr>
                <p:blipFill>
                  <a:blip r:embed="rId4"/>
                  <a:stretch>
                    <a:fillRect/>
                  </a:stretch>
                </p:blipFill>
                <p:spPr>
                  <a:xfrm>
                    <a:off x="-1283825" y="2849765"/>
                    <a:ext cx="556199" cy="438478"/>
                  </a:xfrm>
                  <a:prstGeom prst="rect">
                    <a:avLst/>
                  </a:prstGeom>
                </p:spPr>
              </p:pic>
            </p:grpSp>
          </p:grpSp>
          <p:pic>
            <p:nvPicPr>
              <p:cNvPr id="7" name="Picture 6">
                <a:extLst>
                  <a:ext uri="{FF2B5EF4-FFF2-40B4-BE49-F238E27FC236}">
                    <a16:creationId xmlns:a16="http://schemas.microsoft.com/office/drawing/2014/main" id="{3844F1AA-6FAB-5966-20FF-7DB329253B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8892" y="2498843"/>
                <a:ext cx="582592" cy="291296"/>
              </a:xfrm>
              <a:prstGeom prst="rect">
                <a:avLst/>
              </a:prstGeom>
            </p:spPr>
          </p:pic>
        </p:grpSp>
        <p:pic>
          <p:nvPicPr>
            <p:cNvPr id="1026" name="Picture 2" descr="Microsoft Graph API | Drupal.org">
              <a:extLst>
                <a:ext uri="{FF2B5EF4-FFF2-40B4-BE49-F238E27FC236}">
                  <a16:creationId xmlns:a16="http://schemas.microsoft.com/office/drawing/2014/main" id="{B3C360E2-6B19-F4CC-CA06-45E11AE261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0078" y="2268963"/>
              <a:ext cx="767318" cy="66540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0FFBA94B-6396-D3AE-729F-4EFAC6B8BF2D}"/>
                </a:ext>
              </a:extLst>
            </p:cNvPr>
            <p:cNvGrpSpPr/>
            <p:nvPr/>
          </p:nvGrpSpPr>
          <p:grpSpPr>
            <a:xfrm>
              <a:off x="2532068" y="1739390"/>
              <a:ext cx="1081056" cy="766393"/>
              <a:chOff x="2500134" y="2023746"/>
              <a:chExt cx="1056834" cy="766393"/>
            </a:xfrm>
          </p:grpSpPr>
          <p:grpSp>
            <p:nvGrpSpPr>
              <p:cNvPr id="20" name="Group 19">
                <a:extLst>
                  <a:ext uri="{FF2B5EF4-FFF2-40B4-BE49-F238E27FC236}">
                    <a16:creationId xmlns:a16="http://schemas.microsoft.com/office/drawing/2014/main" id="{C565BEE4-9497-C980-E120-2351853F51CA}"/>
                  </a:ext>
                </a:extLst>
              </p:cNvPr>
              <p:cNvGrpSpPr/>
              <p:nvPr/>
            </p:nvGrpSpPr>
            <p:grpSpPr>
              <a:xfrm>
                <a:off x="2500134" y="2023746"/>
                <a:ext cx="1056834" cy="641684"/>
                <a:chOff x="1800590" y="4062591"/>
                <a:chExt cx="1273404" cy="772596"/>
              </a:xfrm>
            </p:grpSpPr>
            <p:sp>
              <p:nvSpPr>
                <p:cNvPr id="22" name="Rectangle 21">
                  <a:extLst>
                    <a:ext uri="{FF2B5EF4-FFF2-40B4-BE49-F238E27FC236}">
                      <a16:creationId xmlns:a16="http://schemas.microsoft.com/office/drawing/2014/main" id="{2D1FA047-A13F-8B86-1DAE-849F5A2D1B6A}"/>
                    </a:ext>
                  </a:extLst>
                </p:cNvPr>
                <p:cNvSpPr/>
                <p:nvPr/>
              </p:nvSpPr>
              <p:spPr bwMode="auto">
                <a:xfrm>
                  <a:off x="1800590" y="4062591"/>
                  <a:ext cx="1273404" cy="772596"/>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Teamified</a:t>
                  </a:r>
                </a:p>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App</a:t>
                  </a:r>
                </a:p>
              </p:txBody>
            </p:sp>
            <p:pic>
              <p:nvPicPr>
                <p:cNvPr id="25" name="Picture 24">
                  <a:extLst>
                    <a:ext uri="{FF2B5EF4-FFF2-40B4-BE49-F238E27FC236}">
                      <a16:creationId xmlns:a16="http://schemas.microsoft.com/office/drawing/2014/main" id="{F6104416-1D35-0506-97EA-B810BF768838}"/>
                    </a:ext>
                  </a:extLst>
                </p:cNvPr>
                <p:cNvPicPr>
                  <a:picLocks noChangeAspect="1"/>
                </p:cNvPicPr>
                <p:nvPr/>
              </p:nvPicPr>
              <p:blipFill>
                <a:blip r:embed="rId4"/>
                <a:stretch>
                  <a:fillRect/>
                </a:stretch>
              </p:blipFill>
              <p:spPr>
                <a:xfrm>
                  <a:off x="2458329" y="4372822"/>
                  <a:ext cx="556199" cy="438478"/>
                </a:xfrm>
                <a:prstGeom prst="rect">
                  <a:avLst/>
                </a:prstGeom>
              </p:spPr>
            </p:pic>
          </p:grpSp>
          <p:pic>
            <p:nvPicPr>
              <p:cNvPr id="19" name="Picture 18">
                <a:extLst>
                  <a:ext uri="{FF2B5EF4-FFF2-40B4-BE49-F238E27FC236}">
                    <a16:creationId xmlns:a16="http://schemas.microsoft.com/office/drawing/2014/main" id="{9A71A305-B4EA-9719-B342-84BAA4D9E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8892" y="2498843"/>
                <a:ext cx="582592" cy="291296"/>
              </a:xfrm>
              <a:prstGeom prst="rect">
                <a:avLst/>
              </a:prstGeom>
            </p:spPr>
          </p:pic>
        </p:grpSp>
        <p:sp>
          <p:nvSpPr>
            <p:cNvPr id="26" name="Rectangle 25">
              <a:extLst>
                <a:ext uri="{FF2B5EF4-FFF2-40B4-BE49-F238E27FC236}">
                  <a16:creationId xmlns:a16="http://schemas.microsoft.com/office/drawing/2014/main" id="{49F322B8-5A53-73B2-744F-388948C2B43F}"/>
                </a:ext>
              </a:extLst>
            </p:cNvPr>
            <p:cNvSpPr/>
            <p:nvPr/>
          </p:nvSpPr>
          <p:spPr bwMode="auto">
            <a:xfrm>
              <a:off x="4006263" y="1734056"/>
              <a:ext cx="245148" cy="641684"/>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vert"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C# SDK</a:t>
              </a:r>
            </a:p>
          </p:txBody>
        </p:sp>
        <p:cxnSp>
          <p:nvCxnSpPr>
            <p:cNvPr id="28" name="Connector: Elbow 27">
              <a:extLst>
                <a:ext uri="{FF2B5EF4-FFF2-40B4-BE49-F238E27FC236}">
                  <a16:creationId xmlns:a16="http://schemas.microsoft.com/office/drawing/2014/main" id="{7FEA83CC-3D3A-D649-2F8A-B350B90D74A4}"/>
                </a:ext>
              </a:extLst>
            </p:cNvPr>
            <p:cNvCxnSpPr>
              <a:cxnSpLocks/>
              <a:stCxn id="26" idx="0"/>
              <a:endCxn id="2" idx="2"/>
            </p:cNvCxnSpPr>
            <p:nvPr/>
          </p:nvCxnSpPr>
          <p:spPr>
            <a:xfrm rot="5400000" flipH="1" flipV="1">
              <a:off x="4873821" y="511878"/>
              <a:ext cx="477195" cy="19671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1A4136DE-6916-6ED3-E8AD-2D13B24A8FF0}"/>
                </a:ext>
              </a:extLst>
            </p:cNvPr>
            <p:cNvCxnSpPr>
              <a:stCxn id="22" idx="3"/>
              <a:endCxn id="26" idx="1"/>
            </p:cNvCxnSpPr>
            <p:nvPr/>
          </p:nvCxnSpPr>
          <p:spPr>
            <a:xfrm flipV="1">
              <a:off x="3613124" y="2054898"/>
              <a:ext cx="393139" cy="53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D6C58627-5689-A632-323C-C6801E9DB919}"/>
                </a:ext>
              </a:extLst>
            </p:cNvPr>
            <p:cNvCxnSpPr>
              <a:stCxn id="26" idx="3"/>
              <a:endCxn id="10" idx="1"/>
            </p:cNvCxnSpPr>
            <p:nvPr/>
          </p:nvCxnSpPr>
          <p:spPr>
            <a:xfrm>
              <a:off x="4251411" y="2054898"/>
              <a:ext cx="1111077" cy="10167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C28E817-5496-054D-B586-9A60A6EAE28E}"/>
                </a:ext>
              </a:extLst>
            </p:cNvPr>
            <p:cNvCxnSpPr>
              <a:stCxn id="13" idx="3"/>
              <a:endCxn id="15" idx="1"/>
            </p:cNvCxnSpPr>
            <p:nvPr/>
          </p:nvCxnSpPr>
          <p:spPr>
            <a:xfrm flipV="1">
              <a:off x="6733301" y="3175406"/>
              <a:ext cx="854241" cy="9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3DA4C2B-1714-ABD2-B694-D491AB4A6692}"/>
                </a:ext>
              </a:extLst>
            </p:cNvPr>
            <p:cNvCxnSpPr>
              <a:stCxn id="10" idx="0"/>
            </p:cNvCxnSpPr>
            <p:nvPr/>
          </p:nvCxnSpPr>
          <p:spPr>
            <a:xfrm rot="5400000" flipH="1" flipV="1">
              <a:off x="5250787" y="1909092"/>
              <a:ext cx="1493929" cy="1894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07C6B8B-72A8-9504-7580-9860728F384C}"/>
                </a:ext>
              </a:extLst>
            </p:cNvPr>
            <p:cNvSpPr txBox="1"/>
            <p:nvPr/>
          </p:nvSpPr>
          <p:spPr>
            <a:xfrm>
              <a:off x="3735280" y="5932799"/>
              <a:ext cx="787114" cy="400110"/>
            </a:xfrm>
            <a:prstGeom prst="rect">
              <a:avLst/>
            </a:prstGeom>
            <a:noFill/>
          </p:spPr>
          <p:txBody>
            <a:bodyPr wrap="square" rtlCol="0">
              <a:spAutoFit/>
            </a:bodyPr>
            <a:lstStyle/>
            <a:p>
              <a:pPr algn="ctr"/>
              <a:r>
                <a:rPr lang="en-US" sz="1000" dirty="0">
                  <a:solidFill>
                    <a:srgbClr val="2F9190"/>
                  </a:solidFill>
                </a:rPr>
                <a:t>Kiota</a:t>
              </a:r>
            </a:p>
            <a:p>
              <a:pPr algn="ctr"/>
              <a:r>
                <a:rPr lang="en-US" sz="1000" dirty="0">
                  <a:solidFill>
                    <a:srgbClr val="2F9190"/>
                  </a:solidFill>
                </a:rPr>
                <a:t>generated</a:t>
              </a:r>
            </a:p>
          </p:txBody>
        </p:sp>
        <p:sp>
          <p:nvSpPr>
            <p:cNvPr id="51" name="Rectangle 50">
              <a:extLst>
                <a:ext uri="{FF2B5EF4-FFF2-40B4-BE49-F238E27FC236}">
                  <a16:creationId xmlns:a16="http://schemas.microsoft.com/office/drawing/2014/main" id="{0B097B00-0C65-7FD4-F267-D9AC8F06E57D}"/>
                </a:ext>
              </a:extLst>
            </p:cNvPr>
            <p:cNvSpPr/>
            <p:nvPr/>
          </p:nvSpPr>
          <p:spPr bwMode="auto">
            <a:xfrm>
              <a:off x="2532068" y="4571954"/>
              <a:ext cx="1081056" cy="641684"/>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Teamified SPFx</a:t>
              </a:r>
            </a:p>
            <a:p>
              <a:pPr defTabSz="932290" fontAlgn="base">
                <a:spcBef>
                  <a:spcPct val="0"/>
                </a:spcBef>
                <a:spcAft>
                  <a:spcPct val="0"/>
                </a:spcAft>
              </a:pPr>
              <a:r>
                <a:rPr lang="en-US" sz="1200" dirty="0" err="1">
                  <a:solidFill>
                    <a:schemeClr val="bg2">
                      <a:lumMod val="25000"/>
                    </a:schemeClr>
                  </a:solidFill>
                  <a:ea typeface="Segoe UI" pitchFamily="34" charset="0"/>
                  <a:cs typeface="Segoe UI" pitchFamily="34" charset="0"/>
                </a:rPr>
                <a:t>WebPart</a:t>
              </a:r>
              <a:endParaRPr lang="en-US" sz="1200" dirty="0">
                <a:solidFill>
                  <a:schemeClr val="bg2">
                    <a:lumMod val="25000"/>
                  </a:schemeClr>
                </a:soli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CA217EDB-A457-327E-BE92-C63AF887CB1E}"/>
                </a:ext>
              </a:extLst>
            </p:cNvPr>
            <p:cNvSpPr/>
            <p:nvPr/>
          </p:nvSpPr>
          <p:spPr>
            <a:xfrm>
              <a:off x="2431312" y="4104167"/>
              <a:ext cx="1270951" cy="1782904"/>
            </a:xfrm>
            <a:prstGeom prst="rect">
              <a:avLst/>
            </a:prstGeom>
            <a:noFill/>
            <a:ln>
              <a:solidFill>
                <a:schemeClr val="bg1">
                  <a:lumMod val="65000"/>
                </a:schemeClr>
              </a:solidFill>
              <a:prstDash val="sys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endParaRPr lang="en-US" sz="1200">
                <a:solidFill>
                  <a:schemeClr val="bg2">
                    <a:lumMod val="25000"/>
                  </a:schemeClr>
                </a:solidFill>
                <a:cs typeface="Segoe UI" pitchFamily="34" charset="0"/>
              </a:endParaRPr>
            </a:p>
          </p:txBody>
        </p:sp>
        <p:sp>
          <p:nvSpPr>
            <p:cNvPr id="1025" name="Rectangle 1024">
              <a:extLst>
                <a:ext uri="{FF2B5EF4-FFF2-40B4-BE49-F238E27FC236}">
                  <a16:creationId xmlns:a16="http://schemas.microsoft.com/office/drawing/2014/main" id="{24A5E7EA-17B2-3BA4-1922-7A36EE62F440}"/>
                </a:ext>
              </a:extLst>
            </p:cNvPr>
            <p:cNvSpPr/>
            <p:nvPr/>
          </p:nvSpPr>
          <p:spPr bwMode="auto">
            <a:xfrm>
              <a:off x="4006263" y="4576147"/>
              <a:ext cx="245148" cy="641684"/>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vert"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TS SDK</a:t>
              </a:r>
            </a:p>
          </p:txBody>
        </p:sp>
        <p:sp>
          <p:nvSpPr>
            <p:cNvPr id="1027" name="TextBox 1026">
              <a:extLst>
                <a:ext uri="{FF2B5EF4-FFF2-40B4-BE49-F238E27FC236}">
                  <a16:creationId xmlns:a16="http://schemas.microsoft.com/office/drawing/2014/main" id="{812308C6-825F-085B-5D16-F7647902B3B9}"/>
                </a:ext>
              </a:extLst>
            </p:cNvPr>
            <p:cNvSpPr txBox="1"/>
            <p:nvPr/>
          </p:nvSpPr>
          <p:spPr>
            <a:xfrm>
              <a:off x="2421534" y="4105765"/>
              <a:ext cx="787114" cy="246221"/>
            </a:xfrm>
            <a:prstGeom prst="rect">
              <a:avLst/>
            </a:prstGeom>
            <a:noFill/>
          </p:spPr>
          <p:txBody>
            <a:bodyPr wrap="square" rtlCol="0">
              <a:spAutoFit/>
            </a:bodyPr>
            <a:lstStyle/>
            <a:p>
              <a:pPr algn="ctr"/>
              <a:r>
                <a:rPr lang="en-US" sz="1000" dirty="0">
                  <a:solidFill>
                    <a:schemeClr val="bg2">
                      <a:lumMod val="25000"/>
                    </a:schemeClr>
                  </a:solidFill>
                  <a:cs typeface="Segoe UI" pitchFamily="34" charset="0"/>
                </a:rPr>
                <a:t>SharePoint</a:t>
              </a:r>
            </a:p>
          </p:txBody>
        </p:sp>
        <p:cxnSp>
          <p:nvCxnSpPr>
            <p:cNvPr id="1029" name="Connector: Elbow 1028">
              <a:extLst>
                <a:ext uri="{FF2B5EF4-FFF2-40B4-BE49-F238E27FC236}">
                  <a16:creationId xmlns:a16="http://schemas.microsoft.com/office/drawing/2014/main" id="{48236AFE-B1B1-661E-91EC-24E4F26C4EC8}"/>
                </a:ext>
              </a:extLst>
            </p:cNvPr>
            <p:cNvCxnSpPr>
              <a:stCxn id="51" idx="3"/>
              <a:endCxn id="1025" idx="1"/>
            </p:cNvCxnSpPr>
            <p:nvPr/>
          </p:nvCxnSpPr>
          <p:spPr>
            <a:xfrm>
              <a:off x="3613124" y="4892796"/>
              <a:ext cx="393139" cy="41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1" name="Connector: Elbow 1030">
              <a:extLst>
                <a:ext uri="{FF2B5EF4-FFF2-40B4-BE49-F238E27FC236}">
                  <a16:creationId xmlns:a16="http://schemas.microsoft.com/office/drawing/2014/main" id="{3536DC72-3C37-3C48-D993-938467DC4BC1}"/>
                </a:ext>
              </a:extLst>
            </p:cNvPr>
            <p:cNvCxnSpPr>
              <a:cxnSpLocks/>
              <a:stCxn id="1025" idx="3"/>
              <a:endCxn id="7" idx="2"/>
            </p:cNvCxnSpPr>
            <p:nvPr/>
          </p:nvCxnSpPr>
          <p:spPr>
            <a:xfrm flipV="1">
              <a:off x="4251411" y="3517184"/>
              <a:ext cx="1622593" cy="13798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5" name="Picture 8" descr="Angular Family Feud Unleashed - Linkedin Icon Flat Png Clipart (670x559), Png Download">
              <a:extLst>
                <a:ext uri="{FF2B5EF4-FFF2-40B4-BE49-F238E27FC236}">
                  <a16:creationId xmlns:a16="http://schemas.microsoft.com/office/drawing/2014/main" id="{C1EE4FD7-384F-F750-4FC2-9269F23785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1881" y="5065638"/>
              <a:ext cx="326104" cy="32610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0" descr="Download Microsoft SharePoint Logo in SVG Vector or PNG File Format - Logo .wine">
              <a:extLst>
                <a:ext uri="{FF2B5EF4-FFF2-40B4-BE49-F238E27FC236}">
                  <a16:creationId xmlns:a16="http://schemas.microsoft.com/office/drawing/2014/main" id="{5FC1F28C-1EC0-B81B-63D0-DCE0E05029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4921" y="4733073"/>
              <a:ext cx="787637" cy="5250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zure has a new logo, but where do you download it? Here!">
              <a:extLst>
                <a:ext uri="{FF2B5EF4-FFF2-40B4-BE49-F238E27FC236}">
                  <a16:creationId xmlns:a16="http://schemas.microsoft.com/office/drawing/2014/main" id="{F542CCB9-EFA4-4A92-AC58-3671F99594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4136" y="2734889"/>
              <a:ext cx="301256" cy="301256"/>
            </a:xfrm>
            <a:prstGeom prst="rect">
              <a:avLst/>
            </a:prstGeom>
            <a:noFill/>
            <a:extLst>
              <a:ext uri="{909E8E84-426E-40DD-AFC4-6F175D3DCCD1}">
                <a14:hiddenFill xmlns:a14="http://schemas.microsoft.com/office/drawing/2010/main">
                  <a:solidFill>
                    <a:srgbClr val="FFFFFF"/>
                  </a:solidFill>
                </a14:hiddenFill>
              </a:ext>
            </a:extLst>
          </p:spPr>
        </p:pic>
      </p:grpSp>
      <p:sp>
        <p:nvSpPr>
          <p:cNvPr id="1040" name="Rectangle 1039">
            <a:extLst>
              <a:ext uri="{FF2B5EF4-FFF2-40B4-BE49-F238E27FC236}">
                <a16:creationId xmlns:a16="http://schemas.microsoft.com/office/drawing/2014/main" id="{64C984E9-9A83-797E-A4E8-04EF1703AA75}"/>
              </a:ext>
            </a:extLst>
          </p:cNvPr>
          <p:cNvSpPr/>
          <p:nvPr/>
        </p:nvSpPr>
        <p:spPr>
          <a:xfrm>
            <a:off x="8342387" y="0"/>
            <a:ext cx="3849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itle 1">
            <a:extLst>
              <a:ext uri="{FF2B5EF4-FFF2-40B4-BE49-F238E27FC236}">
                <a16:creationId xmlns:a16="http://schemas.microsoft.com/office/drawing/2014/main" id="{DDF15CE4-A96C-9D01-5EB9-E4B2BA3E6F55}"/>
              </a:ext>
            </a:extLst>
          </p:cNvPr>
          <p:cNvSpPr txBox="1">
            <a:spLocks/>
          </p:cNvSpPr>
          <p:nvPr/>
        </p:nvSpPr>
        <p:spPr>
          <a:xfrm>
            <a:off x="195705" y="53369"/>
            <a:ext cx="8076426" cy="7275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B0F0"/>
                </a:solidFill>
              </a:rPr>
              <a:t>Teamified Demo Architecture</a:t>
            </a:r>
          </a:p>
        </p:txBody>
      </p:sp>
      <p:pic>
        <p:nvPicPr>
          <p:cNvPr id="1042" name="Picture 16" descr="Microsoft Teams">
            <a:extLst>
              <a:ext uri="{FF2B5EF4-FFF2-40B4-BE49-F238E27FC236}">
                <a16:creationId xmlns:a16="http://schemas.microsoft.com/office/drawing/2014/main" id="{2676BE26-21DF-F872-F082-B5E015E59E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5400000">
            <a:off x="7296296" y="2112716"/>
            <a:ext cx="6365013" cy="2632569"/>
          </a:xfrm>
          <a:prstGeom prst="rect">
            <a:avLst/>
          </a:prstGeom>
          <a:noFill/>
          <a:extLst>
            <a:ext uri="{909E8E84-426E-40DD-AFC4-6F175D3DCCD1}">
              <a14:hiddenFill xmlns:a14="http://schemas.microsoft.com/office/drawing/2010/main">
                <a:solidFill>
                  <a:srgbClr val="FFFFFF"/>
                </a:solidFill>
              </a14:hiddenFill>
            </a:ext>
          </a:extLst>
        </p:spPr>
      </p:pic>
      <p:cxnSp>
        <p:nvCxnSpPr>
          <p:cNvPr id="1044" name="Straight Arrow Connector 1043">
            <a:extLst>
              <a:ext uri="{FF2B5EF4-FFF2-40B4-BE49-F238E27FC236}">
                <a16:creationId xmlns:a16="http://schemas.microsoft.com/office/drawing/2014/main" id="{3AC13E79-E333-1305-F256-70798151B476}"/>
              </a:ext>
            </a:extLst>
          </p:cNvPr>
          <p:cNvCxnSpPr>
            <a:stCxn id="15" idx="0"/>
          </p:cNvCxnSpPr>
          <p:nvPr/>
        </p:nvCxnSpPr>
        <p:spPr>
          <a:xfrm flipV="1">
            <a:off x="6943798" y="1270234"/>
            <a:ext cx="0" cy="543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500855"/>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luismanez">
      <a:dk1>
        <a:srgbClr val="FFFFFF"/>
      </a:dk1>
      <a:lt1>
        <a:sysClr val="window" lastClr="FFFFFF"/>
      </a:lt1>
      <a:dk2>
        <a:srgbClr val="44546A"/>
      </a:dk2>
      <a:lt2>
        <a:srgbClr val="E7E6E6"/>
      </a:lt2>
      <a:accent1>
        <a:srgbClr val="6667AB"/>
      </a:accent1>
      <a:accent2>
        <a:srgbClr val="ED7D31"/>
      </a:accent2>
      <a:accent3>
        <a:srgbClr val="A5A5A5"/>
      </a:accent3>
      <a:accent4>
        <a:srgbClr val="FFC000"/>
      </a:accent4>
      <a:accent5>
        <a:srgbClr val="5B9BD5"/>
      </a:accent5>
      <a:accent6>
        <a:srgbClr val="70AD47"/>
      </a:accent6>
      <a:hlink>
        <a:srgbClr val="0563C1"/>
      </a:hlink>
      <a:folHlink>
        <a:srgbClr val="FFFFFF"/>
      </a:folHlink>
    </a:clrScheme>
    <a:fontScheme name="luismanez">
      <a:majorFont>
        <a:latin typeface="Montserrat"/>
        <a:ea typeface=""/>
        <a:cs typeface=""/>
      </a:majorFont>
      <a:minorFont>
        <a:latin typeface="Hind Madura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TotalTime>
  <Words>347</Words>
  <Application>Microsoft Macintosh PowerPoint</Application>
  <PresentationFormat>Widescreen</PresentationFormat>
  <Paragraphs>46</Paragraphs>
  <Slides>12</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12</vt:i4>
      </vt:variant>
    </vt:vector>
  </HeadingPairs>
  <TitlesOfParts>
    <vt:vector size="24" baseType="lpstr">
      <vt:lpstr>Arial</vt:lpstr>
      <vt:lpstr>Calibri</vt:lpstr>
      <vt:lpstr>Calibri Light</vt:lpstr>
      <vt:lpstr>Consolas</vt:lpstr>
      <vt:lpstr>Helvetica</vt:lpstr>
      <vt:lpstr>Hind Madurai</vt:lpstr>
      <vt:lpstr>Lora</vt:lpstr>
      <vt:lpstr>Montserrat</vt:lpstr>
      <vt:lpstr>Segoe UI</vt:lpstr>
      <vt:lpstr>Trebuchet MS</vt:lpstr>
      <vt:lpstr>Tema de Office</vt:lpstr>
      <vt:lpstr>Office Theme</vt:lpstr>
      <vt:lpstr>KIOTA</vt:lpstr>
      <vt:lpstr>About Me</vt:lpstr>
      <vt:lpstr>PowerPoint Presentation</vt:lpstr>
      <vt:lpstr>PowerPoint Presentation</vt:lpstr>
      <vt:lpstr>What is Kiota?</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Luis Mañez</cp:lastModifiedBy>
  <cp:revision>24</cp:revision>
  <dcterms:created xsi:type="dcterms:W3CDTF">2018-11-16T16:29:33Z</dcterms:created>
  <dcterms:modified xsi:type="dcterms:W3CDTF">2022-11-15T11:55:00Z</dcterms:modified>
</cp:coreProperties>
</file>